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86" r:id="rId3"/>
    <p:sldMasterId id="2147483698" r:id="rId4"/>
    <p:sldMasterId id="2147484048" r:id="rId5"/>
  </p:sldMasterIdLst>
  <p:notesMasterIdLst>
    <p:notesMasterId r:id="rId29"/>
  </p:notesMasterIdLst>
  <p:handoutMasterIdLst>
    <p:handoutMasterId r:id="rId30"/>
  </p:handoutMasterIdLst>
  <p:sldIdLst>
    <p:sldId id="256" r:id="rId6"/>
    <p:sldId id="383" r:id="rId7"/>
    <p:sldId id="328" r:id="rId8"/>
    <p:sldId id="329" r:id="rId9"/>
    <p:sldId id="348" r:id="rId10"/>
    <p:sldId id="349" r:id="rId11"/>
    <p:sldId id="350" r:id="rId12"/>
    <p:sldId id="351" r:id="rId13"/>
    <p:sldId id="340" r:id="rId14"/>
    <p:sldId id="344" r:id="rId15"/>
    <p:sldId id="342" r:id="rId16"/>
    <p:sldId id="341" r:id="rId17"/>
    <p:sldId id="353" r:id="rId18"/>
    <p:sldId id="380" r:id="rId19"/>
    <p:sldId id="366" r:id="rId20"/>
    <p:sldId id="385" r:id="rId21"/>
    <p:sldId id="377" r:id="rId22"/>
    <p:sldId id="381" r:id="rId23"/>
    <p:sldId id="382" r:id="rId24"/>
    <p:sldId id="371" r:id="rId25"/>
    <p:sldId id="386" r:id="rId26"/>
    <p:sldId id="379" r:id="rId27"/>
    <p:sldId id="387" r:id="rId28"/>
  </p:sldIdLst>
  <p:sldSz cx="9144000" cy="6858000" type="screen4x3"/>
  <p:notesSz cx="6858000" cy="994568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8">
          <p15:clr>
            <a:srgbClr val="A4A3A4"/>
          </p15:clr>
        </p15:guide>
        <p15:guide id="2" orient="horz" pos="981">
          <p15:clr>
            <a:srgbClr val="A4A3A4"/>
          </p15:clr>
        </p15:guide>
        <p15:guide id="3" pos="703">
          <p15:clr>
            <a:srgbClr val="A4A3A4"/>
          </p15:clr>
        </p15:guide>
        <p15:guide id="4" pos="2880">
          <p15:clr>
            <a:srgbClr val="A4A3A4"/>
          </p15:clr>
        </p15:guide>
        <p15:guide id="5" pos="7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601"/>
    <a:srgbClr val="866300"/>
    <a:srgbClr val="FFD14F"/>
    <a:srgbClr val="CC9900"/>
    <a:srgbClr val="DDDDDD"/>
    <a:srgbClr val="32757A"/>
    <a:srgbClr val="950400"/>
    <a:srgbClr val="CB2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>
        <p:scale>
          <a:sx n="71" d="100"/>
          <a:sy n="71" d="100"/>
        </p:scale>
        <p:origin x="-2784" y="-912"/>
      </p:cViewPr>
      <p:guideLst>
        <p:guide orient="horz" pos="2148"/>
        <p:guide orient="horz" pos="981"/>
        <p:guide pos="703"/>
        <p:guide pos="2880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CBC8B-2410-4778-AF07-C8A65ACEB4CE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423C91EC-9B49-4AB5-9B40-3464AB240F29}">
      <dgm:prSet phldrT="[Text]" custT="1"/>
      <dgm:spPr/>
      <dgm:t>
        <a:bodyPr/>
        <a:lstStyle/>
        <a:p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1.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Kondisi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Strategis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Si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Jari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On AKD</a:t>
          </a:r>
          <a:endParaRPr lang="id-ID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D9771E49-0343-464A-AD31-7A77232235DF}" type="parTrans" cxnId="{E04595AB-97D2-4F4A-898B-00D4F1F76E77}">
      <dgm:prSet/>
      <dgm:spPr/>
      <dgm:t>
        <a:bodyPr/>
        <a:lstStyle/>
        <a:p>
          <a:endParaRPr lang="id-ID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D8BDABC0-E7F3-46B2-9C49-8A99B7DE0791}" type="sibTrans" cxnId="{E04595AB-97D2-4F4A-898B-00D4F1F76E77}">
      <dgm:prSet/>
      <dgm:spPr/>
      <dgm:t>
        <a:bodyPr/>
        <a:lstStyle/>
        <a:p>
          <a:endParaRPr lang="id-ID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618786C0-092E-45A4-B649-318852025B2B}">
      <dgm:prSet phldrT="[Text]" custT="1"/>
      <dgm:spPr/>
      <dgm:t>
        <a:bodyPr/>
        <a:lstStyle/>
        <a:p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2.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Tantangan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Pengelolaan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SDM</a:t>
          </a:r>
          <a:endParaRPr lang="id-ID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3BBDBFFC-933D-49AB-9ED5-00DF9B28D62D}" type="parTrans" cxnId="{751D0C1A-4ECD-4ECF-8330-0A0012C69C58}">
      <dgm:prSet/>
      <dgm:spPr/>
      <dgm:t>
        <a:bodyPr/>
        <a:lstStyle/>
        <a:p>
          <a:endParaRPr lang="id-ID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B2276A57-002C-4ED3-BE48-E1CB7B4D5AC2}" type="sibTrans" cxnId="{751D0C1A-4ECD-4ECF-8330-0A0012C69C58}">
      <dgm:prSet/>
      <dgm:spPr/>
      <dgm:t>
        <a:bodyPr/>
        <a:lstStyle/>
        <a:p>
          <a:endParaRPr lang="id-ID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CA88851C-85B9-4128-A668-B8FA1777D18C}">
      <dgm:prSet phldrT="[Text]" custT="1"/>
      <dgm:spPr/>
      <dgm:t>
        <a:bodyPr/>
        <a:lstStyle/>
        <a:p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3.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Arah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Kebijakan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Pengemb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Komp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ASN</a:t>
          </a:r>
          <a:endParaRPr lang="id-ID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38D2A25E-2BDC-4CC5-81AC-C1351BDBA8D1}" type="parTrans" cxnId="{1B8E81A0-F50E-4BD2-B4CB-F46DCB392704}">
      <dgm:prSet/>
      <dgm:spPr/>
      <dgm:t>
        <a:bodyPr/>
        <a:lstStyle/>
        <a:p>
          <a:endParaRPr lang="id-ID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27D9F4CE-0375-43D6-A704-BC2C9E7C94D8}" type="sibTrans" cxnId="{1B8E81A0-F50E-4BD2-B4CB-F46DCB392704}">
      <dgm:prSet/>
      <dgm:spPr/>
      <dgm:t>
        <a:bodyPr/>
        <a:lstStyle/>
        <a:p>
          <a:endParaRPr lang="id-ID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974D934B-613E-414C-9B3D-96077F41DBB7}">
      <dgm:prSet phldrT="[Text]" custT="1"/>
      <dgm:spPr/>
      <dgm:t>
        <a:bodyPr/>
        <a:lstStyle/>
        <a:p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4.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Strategi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Pengemb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Komp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ASN</a:t>
          </a:r>
          <a:endParaRPr lang="id-ID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468CFE1A-54E8-4A7C-AD0B-819982F116C5}" type="parTrans" cxnId="{AD7BD5DB-E654-4268-BAF3-7D0079DC63C7}">
      <dgm:prSet/>
      <dgm:spPr/>
      <dgm:t>
        <a:bodyPr/>
        <a:lstStyle/>
        <a:p>
          <a:endParaRPr lang="id-ID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690C77CA-CFE0-48D0-ACBF-F77B93860404}" type="sibTrans" cxnId="{AD7BD5DB-E654-4268-BAF3-7D0079DC63C7}">
      <dgm:prSet/>
      <dgm:spPr/>
      <dgm:t>
        <a:bodyPr/>
        <a:lstStyle/>
        <a:p>
          <a:endParaRPr lang="id-ID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1FE74C14-B386-4147-A2F1-AE2EF6DDECE5}">
      <dgm:prSet phldrT="[Text]" custT="1"/>
      <dgm:spPr/>
      <dgm:t>
        <a:bodyPr/>
        <a:lstStyle/>
        <a:p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5.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Juknis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Si </a:t>
          </a:r>
          <a:r>
            <a:rPr lang="en-US" sz="2000" b="1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Jari</a:t>
          </a:r>
          <a:r>
            <a: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On AKD</a:t>
          </a:r>
          <a:endParaRPr lang="id-ID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3EAD6C02-1412-4397-AD2E-A7E013A4F92C}" type="parTrans" cxnId="{32892FF0-1B66-42CB-9073-EA9256FB9341}">
      <dgm:prSet/>
      <dgm:spPr/>
      <dgm:t>
        <a:bodyPr/>
        <a:lstStyle/>
        <a:p>
          <a:endParaRPr lang="id-ID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FD3D40CC-F9DB-4270-8D8B-7A6576F0E749}" type="sibTrans" cxnId="{32892FF0-1B66-42CB-9073-EA9256FB9341}">
      <dgm:prSet/>
      <dgm:spPr/>
      <dgm:t>
        <a:bodyPr/>
        <a:lstStyle/>
        <a:p>
          <a:endParaRPr lang="id-ID" sz="2000" b="1" cap="none" spc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gm:t>
    </dgm:pt>
    <dgm:pt modelId="{848CDB1E-B863-4B1C-8009-6A18B44E5F52}" type="pres">
      <dgm:prSet presAssocID="{18DCBC8B-2410-4778-AF07-C8A65ACEB4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D7E1F6D-EE6B-4DE0-B12D-1AFCAF668377}" type="pres">
      <dgm:prSet presAssocID="{423C91EC-9B49-4AB5-9B40-3464AB240F29}" presName="parentLin" presStyleCnt="0"/>
      <dgm:spPr/>
    </dgm:pt>
    <dgm:pt modelId="{C3449538-E22B-42B7-B1E0-2E472218F79A}" type="pres">
      <dgm:prSet presAssocID="{423C91EC-9B49-4AB5-9B40-3464AB240F29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47907AA5-1766-4F4A-A2F5-1FA3EF51584F}" type="pres">
      <dgm:prSet presAssocID="{423C91EC-9B49-4AB5-9B40-3464AB240F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4352EB-74A7-4BEA-8141-FB18B3B3E4F1}" type="pres">
      <dgm:prSet presAssocID="{423C91EC-9B49-4AB5-9B40-3464AB240F29}" presName="negativeSpace" presStyleCnt="0"/>
      <dgm:spPr/>
    </dgm:pt>
    <dgm:pt modelId="{12FA5FAA-221E-41BE-A956-71180BCE50A2}" type="pres">
      <dgm:prSet presAssocID="{423C91EC-9B49-4AB5-9B40-3464AB240F29}" presName="childText" presStyleLbl="conFgAcc1" presStyleIdx="0" presStyleCnt="5">
        <dgm:presLayoutVars>
          <dgm:bulletEnabled val="1"/>
        </dgm:presLayoutVars>
      </dgm:prSet>
      <dgm:spPr/>
    </dgm:pt>
    <dgm:pt modelId="{65C75383-0D1D-4408-BC05-A4280F5EC889}" type="pres">
      <dgm:prSet presAssocID="{D8BDABC0-E7F3-46B2-9C49-8A99B7DE0791}" presName="spaceBetweenRectangles" presStyleCnt="0"/>
      <dgm:spPr/>
    </dgm:pt>
    <dgm:pt modelId="{AEE6F5C3-4828-4A52-8977-ED7850F35563}" type="pres">
      <dgm:prSet presAssocID="{618786C0-092E-45A4-B649-318852025B2B}" presName="parentLin" presStyleCnt="0"/>
      <dgm:spPr/>
    </dgm:pt>
    <dgm:pt modelId="{FC02C055-12C1-4A3D-B9CB-CB1DDB97B737}" type="pres">
      <dgm:prSet presAssocID="{618786C0-092E-45A4-B649-318852025B2B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0AD930D2-975F-4E69-A1FE-E33F8AF8E018}" type="pres">
      <dgm:prSet presAssocID="{618786C0-092E-45A4-B649-318852025B2B}" presName="parentText" presStyleLbl="node1" presStyleIdx="1" presStyleCnt="5" custScaleX="9131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ABF1714-53FB-4D99-849E-3AE972B42551}" type="pres">
      <dgm:prSet presAssocID="{618786C0-092E-45A4-B649-318852025B2B}" presName="negativeSpace" presStyleCnt="0"/>
      <dgm:spPr/>
    </dgm:pt>
    <dgm:pt modelId="{D8C835D0-20F4-45A1-8A56-7595050ABE0E}" type="pres">
      <dgm:prSet presAssocID="{618786C0-092E-45A4-B649-318852025B2B}" presName="childText" presStyleLbl="conFgAcc1" presStyleIdx="1" presStyleCnt="5">
        <dgm:presLayoutVars>
          <dgm:bulletEnabled val="1"/>
        </dgm:presLayoutVars>
      </dgm:prSet>
      <dgm:spPr/>
    </dgm:pt>
    <dgm:pt modelId="{53646656-2D37-4D6D-B658-410D84902D48}" type="pres">
      <dgm:prSet presAssocID="{B2276A57-002C-4ED3-BE48-E1CB7B4D5AC2}" presName="spaceBetweenRectangles" presStyleCnt="0"/>
      <dgm:spPr/>
    </dgm:pt>
    <dgm:pt modelId="{60BDBFD3-9A73-4EE5-A27C-7993798ADA78}" type="pres">
      <dgm:prSet presAssocID="{CA88851C-85B9-4128-A668-B8FA1777D18C}" presName="parentLin" presStyleCnt="0"/>
      <dgm:spPr/>
    </dgm:pt>
    <dgm:pt modelId="{862BE64C-98D5-42DE-B6D6-1F6242E54CCE}" type="pres">
      <dgm:prSet presAssocID="{CA88851C-85B9-4128-A668-B8FA1777D18C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E8C74D9B-DB0D-4D22-BB6D-7CB31D37D0F9}" type="pres">
      <dgm:prSet presAssocID="{CA88851C-85B9-4128-A668-B8FA1777D18C}" presName="parentText" presStyleLbl="node1" presStyleIdx="2" presStyleCnt="5" custScaleX="11158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5577C8-57B0-4373-B7F0-B759929FDED9}" type="pres">
      <dgm:prSet presAssocID="{CA88851C-85B9-4128-A668-B8FA1777D18C}" presName="negativeSpace" presStyleCnt="0"/>
      <dgm:spPr/>
    </dgm:pt>
    <dgm:pt modelId="{CBBB7743-DCA8-4420-BB01-143B83EB5739}" type="pres">
      <dgm:prSet presAssocID="{CA88851C-85B9-4128-A668-B8FA1777D18C}" presName="childText" presStyleLbl="conFgAcc1" presStyleIdx="2" presStyleCnt="5">
        <dgm:presLayoutVars>
          <dgm:bulletEnabled val="1"/>
        </dgm:presLayoutVars>
      </dgm:prSet>
      <dgm:spPr/>
    </dgm:pt>
    <dgm:pt modelId="{07CCF9D8-74F1-4211-B5F1-3900D6B2A438}" type="pres">
      <dgm:prSet presAssocID="{27D9F4CE-0375-43D6-A704-BC2C9E7C94D8}" presName="spaceBetweenRectangles" presStyleCnt="0"/>
      <dgm:spPr/>
    </dgm:pt>
    <dgm:pt modelId="{F30A24C9-0F0A-4D25-849D-A84B0F6B0D9D}" type="pres">
      <dgm:prSet presAssocID="{974D934B-613E-414C-9B3D-96077F41DBB7}" presName="parentLin" presStyleCnt="0"/>
      <dgm:spPr/>
    </dgm:pt>
    <dgm:pt modelId="{9AB196DA-5E62-4238-83EA-EBF0CE1C0869}" type="pres">
      <dgm:prSet presAssocID="{974D934B-613E-414C-9B3D-96077F41DBB7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6D1F1A57-F31B-46B0-BBE8-6174365546B7}" type="pres">
      <dgm:prSet presAssocID="{974D934B-613E-414C-9B3D-96077F41DBB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DD11A8-3A92-4C04-9061-809083A8929D}" type="pres">
      <dgm:prSet presAssocID="{974D934B-613E-414C-9B3D-96077F41DBB7}" presName="negativeSpace" presStyleCnt="0"/>
      <dgm:spPr/>
    </dgm:pt>
    <dgm:pt modelId="{EE3A2B72-95BC-4B3F-A843-3B00D8717406}" type="pres">
      <dgm:prSet presAssocID="{974D934B-613E-414C-9B3D-96077F41DBB7}" presName="childText" presStyleLbl="conFgAcc1" presStyleIdx="3" presStyleCnt="5">
        <dgm:presLayoutVars>
          <dgm:bulletEnabled val="1"/>
        </dgm:presLayoutVars>
      </dgm:prSet>
      <dgm:spPr/>
    </dgm:pt>
    <dgm:pt modelId="{ECEA15C7-7077-461F-9D5C-E1F00CFCE021}" type="pres">
      <dgm:prSet presAssocID="{690C77CA-CFE0-48D0-ACBF-F77B93860404}" presName="spaceBetweenRectangles" presStyleCnt="0"/>
      <dgm:spPr/>
    </dgm:pt>
    <dgm:pt modelId="{7393DEF4-B8A0-42FC-B83E-62CDA39D0505}" type="pres">
      <dgm:prSet presAssocID="{1FE74C14-B386-4147-A2F1-AE2EF6DDECE5}" presName="parentLin" presStyleCnt="0"/>
      <dgm:spPr/>
    </dgm:pt>
    <dgm:pt modelId="{7E10FD9B-8254-434D-B5A0-B4A0F191994B}" type="pres">
      <dgm:prSet presAssocID="{1FE74C14-B386-4147-A2F1-AE2EF6DDECE5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6321BE54-5990-492B-BE41-6D152A88838D}" type="pres">
      <dgm:prSet presAssocID="{1FE74C14-B386-4147-A2F1-AE2EF6DDECE5}" presName="parentText" presStyleLbl="node1" presStyleIdx="4" presStyleCnt="5" custScaleX="7104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093827-9251-475F-97C5-A95F27CA8558}" type="pres">
      <dgm:prSet presAssocID="{1FE74C14-B386-4147-A2F1-AE2EF6DDECE5}" presName="negativeSpace" presStyleCnt="0"/>
      <dgm:spPr/>
    </dgm:pt>
    <dgm:pt modelId="{7ED5E382-B855-4DEA-B433-F98F9E2F9E48}" type="pres">
      <dgm:prSet presAssocID="{1FE74C14-B386-4147-A2F1-AE2EF6DDECE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16AA45F-56E1-4C27-835B-5A64288F096C}" type="presOf" srcId="{CA88851C-85B9-4128-A668-B8FA1777D18C}" destId="{862BE64C-98D5-42DE-B6D6-1F6242E54CCE}" srcOrd="0" destOrd="0" presId="urn:microsoft.com/office/officeart/2005/8/layout/list1"/>
    <dgm:cxn modelId="{59037449-A835-4AB0-8750-B28B6DBCDCCB}" type="presOf" srcId="{423C91EC-9B49-4AB5-9B40-3464AB240F29}" destId="{C3449538-E22B-42B7-B1E0-2E472218F79A}" srcOrd="0" destOrd="0" presId="urn:microsoft.com/office/officeart/2005/8/layout/list1"/>
    <dgm:cxn modelId="{836BED92-99AC-4BFC-BCF2-3088C448FA48}" type="presOf" srcId="{974D934B-613E-414C-9B3D-96077F41DBB7}" destId="{9AB196DA-5E62-4238-83EA-EBF0CE1C0869}" srcOrd="0" destOrd="0" presId="urn:microsoft.com/office/officeart/2005/8/layout/list1"/>
    <dgm:cxn modelId="{518D1FA7-512C-4A1B-82C4-2C5743A407D3}" type="presOf" srcId="{1FE74C14-B386-4147-A2F1-AE2EF6DDECE5}" destId="{6321BE54-5990-492B-BE41-6D152A88838D}" srcOrd="1" destOrd="0" presId="urn:microsoft.com/office/officeart/2005/8/layout/list1"/>
    <dgm:cxn modelId="{F04406C2-CDD8-4B04-8D40-C1F5D7CBB332}" type="presOf" srcId="{618786C0-092E-45A4-B649-318852025B2B}" destId="{FC02C055-12C1-4A3D-B9CB-CB1DDB97B737}" srcOrd="0" destOrd="0" presId="urn:microsoft.com/office/officeart/2005/8/layout/list1"/>
    <dgm:cxn modelId="{1B8E81A0-F50E-4BD2-B4CB-F46DCB392704}" srcId="{18DCBC8B-2410-4778-AF07-C8A65ACEB4CE}" destId="{CA88851C-85B9-4128-A668-B8FA1777D18C}" srcOrd="2" destOrd="0" parTransId="{38D2A25E-2BDC-4CC5-81AC-C1351BDBA8D1}" sibTransId="{27D9F4CE-0375-43D6-A704-BC2C9E7C94D8}"/>
    <dgm:cxn modelId="{751D0C1A-4ECD-4ECF-8330-0A0012C69C58}" srcId="{18DCBC8B-2410-4778-AF07-C8A65ACEB4CE}" destId="{618786C0-092E-45A4-B649-318852025B2B}" srcOrd="1" destOrd="0" parTransId="{3BBDBFFC-933D-49AB-9ED5-00DF9B28D62D}" sibTransId="{B2276A57-002C-4ED3-BE48-E1CB7B4D5AC2}"/>
    <dgm:cxn modelId="{0C3C9587-F605-4F8E-86F1-4C1DB612AC8C}" type="presOf" srcId="{423C91EC-9B49-4AB5-9B40-3464AB240F29}" destId="{47907AA5-1766-4F4A-A2F5-1FA3EF51584F}" srcOrd="1" destOrd="0" presId="urn:microsoft.com/office/officeart/2005/8/layout/list1"/>
    <dgm:cxn modelId="{32892FF0-1B66-42CB-9073-EA9256FB9341}" srcId="{18DCBC8B-2410-4778-AF07-C8A65ACEB4CE}" destId="{1FE74C14-B386-4147-A2F1-AE2EF6DDECE5}" srcOrd="4" destOrd="0" parTransId="{3EAD6C02-1412-4397-AD2E-A7E013A4F92C}" sibTransId="{FD3D40CC-F9DB-4270-8D8B-7A6576F0E749}"/>
    <dgm:cxn modelId="{F3E80CCE-DE4E-403E-8A34-3AC2D7E47778}" type="presOf" srcId="{CA88851C-85B9-4128-A668-B8FA1777D18C}" destId="{E8C74D9B-DB0D-4D22-BB6D-7CB31D37D0F9}" srcOrd="1" destOrd="0" presId="urn:microsoft.com/office/officeart/2005/8/layout/list1"/>
    <dgm:cxn modelId="{BA89EC82-AEF9-440F-AAFC-A0D4A238D683}" type="presOf" srcId="{1FE74C14-B386-4147-A2F1-AE2EF6DDECE5}" destId="{7E10FD9B-8254-434D-B5A0-B4A0F191994B}" srcOrd="0" destOrd="0" presId="urn:microsoft.com/office/officeart/2005/8/layout/list1"/>
    <dgm:cxn modelId="{C631AA34-47DD-489A-8705-2846737C0DF1}" type="presOf" srcId="{18DCBC8B-2410-4778-AF07-C8A65ACEB4CE}" destId="{848CDB1E-B863-4B1C-8009-6A18B44E5F52}" srcOrd="0" destOrd="0" presId="urn:microsoft.com/office/officeart/2005/8/layout/list1"/>
    <dgm:cxn modelId="{E04595AB-97D2-4F4A-898B-00D4F1F76E77}" srcId="{18DCBC8B-2410-4778-AF07-C8A65ACEB4CE}" destId="{423C91EC-9B49-4AB5-9B40-3464AB240F29}" srcOrd="0" destOrd="0" parTransId="{D9771E49-0343-464A-AD31-7A77232235DF}" sibTransId="{D8BDABC0-E7F3-46B2-9C49-8A99B7DE0791}"/>
    <dgm:cxn modelId="{0CDBF28C-E920-4B75-80A7-AB0F3ABF8D74}" type="presOf" srcId="{974D934B-613E-414C-9B3D-96077F41DBB7}" destId="{6D1F1A57-F31B-46B0-BBE8-6174365546B7}" srcOrd="1" destOrd="0" presId="urn:microsoft.com/office/officeart/2005/8/layout/list1"/>
    <dgm:cxn modelId="{AD7BD5DB-E654-4268-BAF3-7D0079DC63C7}" srcId="{18DCBC8B-2410-4778-AF07-C8A65ACEB4CE}" destId="{974D934B-613E-414C-9B3D-96077F41DBB7}" srcOrd="3" destOrd="0" parTransId="{468CFE1A-54E8-4A7C-AD0B-819982F116C5}" sibTransId="{690C77CA-CFE0-48D0-ACBF-F77B93860404}"/>
    <dgm:cxn modelId="{7E40D55D-276B-4E15-AFA7-C29B6B876903}" type="presOf" srcId="{618786C0-092E-45A4-B649-318852025B2B}" destId="{0AD930D2-975F-4E69-A1FE-E33F8AF8E018}" srcOrd="1" destOrd="0" presId="urn:microsoft.com/office/officeart/2005/8/layout/list1"/>
    <dgm:cxn modelId="{C655173E-D6CC-4440-A424-8836B1FD42FD}" type="presParOf" srcId="{848CDB1E-B863-4B1C-8009-6A18B44E5F52}" destId="{8D7E1F6D-EE6B-4DE0-B12D-1AFCAF668377}" srcOrd="0" destOrd="0" presId="urn:microsoft.com/office/officeart/2005/8/layout/list1"/>
    <dgm:cxn modelId="{A629047D-3FAE-49AA-AE42-162DC4B317B5}" type="presParOf" srcId="{8D7E1F6D-EE6B-4DE0-B12D-1AFCAF668377}" destId="{C3449538-E22B-42B7-B1E0-2E472218F79A}" srcOrd="0" destOrd="0" presId="urn:microsoft.com/office/officeart/2005/8/layout/list1"/>
    <dgm:cxn modelId="{7AE65B3A-2A02-4D4D-9FD6-DDFCF49D6564}" type="presParOf" srcId="{8D7E1F6D-EE6B-4DE0-B12D-1AFCAF668377}" destId="{47907AA5-1766-4F4A-A2F5-1FA3EF51584F}" srcOrd="1" destOrd="0" presId="urn:microsoft.com/office/officeart/2005/8/layout/list1"/>
    <dgm:cxn modelId="{C4BACA37-56B5-4BEF-A150-60D6DD93A95A}" type="presParOf" srcId="{848CDB1E-B863-4B1C-8009-6A18B44E5F52}" destId="{AE4352EB-74A7-4BEA-8141-FB18B3B3E4F1}" srcOrd="1" destOrd="0" presId="urn:microsoft.com/office/officeart/2005/8/layout/list1"/>
    <dgm:cxn modelId="{D1C7CA4D-A5FC-48D5-B235-EBB088FEB3EF}" type="presParOf" srcId="{848CDB1E-B863-4B1C-8009-6A18B44E5F52}" destId="{12FA5FAA-221E-41BE-A956-71180BCE50A2}" srcOrd="2" destOrd="0" presId="urn:microsoft.com/office/officeart/2005/8/layout/list1"/>
    <dgm:cxn modelId="{45948FF3-80A8-4794-AB08-8B4EEDB9BEB3}" type="presParOf" srcId="{848CDB1E-B863-4B1C-8009-6A18B44E5F52}" destId="{65C75383-0D1D-4408-BC05-A4280F5EC889}" srcOrd="3" destOrd="0" presId="urn:microsoft.com/office/officeart/2005/8/layout/list1"/>
    <dgm:cxn modelId="{8552B24F-F9C8-4A7C-B23C-E04F2BB4BCA0}" type="presParOf" srcId="{848CDB1E-B863-4B1C-8009-6A18B44E5F52}" destId="{AEE6F5C3-4828-4A52-8977-ED7850F35563}" srcOrd="4" destOrd="0" presId="urn:microsoft.com/office/officeart/2005/8/layout/list1"/>
    <dgm:cxn modelId="{74DA1A25-8904-4123-AE23-9C2DA23C3FB6}" type="presParOf" srcId="{AEE6F5C3-4828-4A52-8977-ED7850F35563}" destId="{FC02C055-12C1-4A3D-B9CB-CB1DDB97B737}" srcOrd="0" destOrd="0" presId="urn:microsoft.com/office/officeart/2005/8/layout/list1"/>
    <dgm:cxn modelId="{AD848467-735F-4808-A5F2-E4BFF373F35F}" type="presParOf" srcId="{AEE6F5C3-4828-4A52-8977-ED7850F35563}" destId="{0AD930D2-975F-4E69-A1FE-E33F8AF8E018}" srcOrd="1" destOrd="0" presId="urn:microsoft.com/office/officeart/2005/8/layout/list1"/>
    <dgm:cxn modelId="{7263C7D8-C278-47D8-A038-DD5D81C37086}" type="presParOf" srcId="{848CDB1E-B863-4B1C-8009-6A18B44E5F52}" destId="{7ABF1714-53FB-4D99-849E-3AE972B42551}" srcOrd="5" destOrd="0" presId="urn:microsoft.com/office/officeart/2005/8/layout/list1"/>
    <dgm:cxn modelId="{D5F95843-9C50-47AA-9AAA-ACE065E845D8}" type="presParOf" srcId="{848CDB1E-B863-4B1C-8009-6A18B44E5F52}" destId="{D8C835D0-20F4-45A1-8A56-7595050ABE0E}" srcOrd="6" destOrd="0" presId="urn:microsoft.com/office/officeart/2005/8/layout/list1"/>
    <dgm:cxn modelId="{7100C584-21C9-4306-A635-92972358C8CD}" type="presParOf" srcId="{848CDB1E-B863-4B1C-8009-6A18B44E5F52}" destId="{53646656-2D37-4D6D-B658-410D84902D48}" srcOrd="7" destOrd="0" presId="urn:microsoft.com/office/officeart/2005/8/layout/list1"/>
    <dgm:cxn modelId="{793093B8-0A83-49E1-B2A5-103F4E71566B}" type="presParOf" srcId="{848CDB1E-B863-4B1C-8009-6A18B44E5F52}" destId="{60BDBFD3-9A73-4EE5-A27C-7993798ADA78}" srcOrd="8" destOrd="0" presId="urn:microsoft.com/office/officeart/2005/8/layout/list1"/>
    <dgm:cxn modelId="{D4A4EE3B-2067-4B9E-9AA4-C5BC85DD0070}" type="presParOf" srcId="{60BDBFD3-9A73-4EE5-A27C-7993798ADA78}" destId="{862BE64C-98D5-42DE-B6D6-1F6242E54CCE}" srcOrd="0" destOrd="0" presId="urn:microsoft.com/office/officeart/2005/8/layout/list1"/>
    <dgm:cxn modelId="{681343D8-1A7D-4C87-AEC0-328B745B050B}" type="presParOf" srcId="{60BDBFD3-9A73-4EE5-A27C-7993798ADA78}" destId="{E8C74D9B-DB0D-4D22-BB6D-7CB31D37D0F9}" srcOrd="1" destOrd="0" presId="urn:microsoft.com/office/officeart/2005/8/layout/list1"/>
    <dgm:cxn modelId="{EF113923-136B-47A0-82FF-2D73352E1C5A}" type="presParOf" srcId="{848CDB1E-B863-4B1C-8009-6A18B44E5F52}" destId="{FC5577C8-57B0-4373-B7F0-B759929FDED9}" srcOrd="9" destOrd="0" presId="urn:microsoft.com/office/officeart/2005/8/layout/list1"/>
    <dgm:cxn modelId="{420D759A-1791-41D1-8393-101AE41E4085}" type="presParOf" srcId="{848CDB1E-B863-4B1C-8009-6A18B44E5F52}" destId="{CBBB7743-DCA8-4420-BB01-143B83EB5739}" srcOrd="10" destOrd="0" presId="urn:microsoft.com/office/officeart/2005/8/layout/list1"/>
    <dgm:cxn modelId="{0588171E-AC1B-4DB7-AFFE-BD9928D55FBB}" type="presParOf" srcId="{848CDB1E-B863-4B1C-8009-6A18B44E5F52}" destId="{07CCF9D8-74F1-4211-B5F1-3900D6B2A438}" srcOrd="11" destOrd="0" presId="urn:microsoft.com/office/officeart/2005/8/layout/list1"/>
    <dgm:cxn modelId="{D5B8285F-BDC2-432B-BC52-D85A4A5E4AAD}" type="presParOf" srcId="{848CDB1E-B863-4B1C-8009-6A18B44E5F52}" destId="{F30A24C9-0F0A-4D25-849D-A84B0F6B0D9D}" srcOrd="12" destOrd="0" presId="urn:microsoft.com/office/officeart/2005/8/layout/list1"/>
    <dgm:cxn modelId="{AB5FEB1B-377E-495A-8EF9-311F92BCE5DF}" type="presParOf" srcId="{F30A24C9-0F0A-4D25-849D-A84B0F6B0D9D}" destId="{9AB196DA-5E62-4238-83EA-EBF0CE1C0869}" srcOrd="0" destOrd="0" presId="urn:microsoft.com/office/officeart/2005/8/layout/list1"/>
    <dgm:cxn modelId="{BD2C2B23-CD0D-4F0E-A192-9A924E9F9134}" type="presParOf" srcId="{F30A24C9-0F0A-4D25-849D-A84B0F6B0D9D}" destId="{6D1F1A57-F31B-46B0-BBE8-6174365546B7}" srcOrd="1" destOrd="0" presId="urn:microsoft.com/office/officeart/2005/8/layout/list1"/>
    <dgm:cxn modelId="{71294AD3-50FE-43D1-94F7-41AC04E0F7EC}" type="presParOf" srcId="{848CDB1E-B863-4B1C-8009-6A18B44E5F52}" destId="{12DD11A8-3A92-4C04-9061-809083A8929D}" srcOrd="13" destOrd="0" presId="urn:microsoft.com/office/officeart/2005/8/layout/list1"/>
    <dgm:cxn modelId="{E68E5547-5E29-4667-8774-F9AEB7012AD3}" type="presParOf" srcId="{848CDB1E-B863-4B1C-8009-6A18B44E5F52}" destId="{EE3A2B72-95BC-4B3F-A843-3B00D8717406}" srcOrd="14" destOrd="0" presId="urn:microsoft.com/office/officeart/2005/8/layout/list1"/>
    <dgm:cxn modelId="{F8B0592D-C7DB-4F6A-ADAB-9A098CEBF95C}" type="presParOf" srcId="{848CDB1E-B863-4B1C-8009-6A18B44E5F52}" destId="{ECEA15C7-7077-461F-9D5C-E1F00CFCE021}" srcOrd="15" destOrd="0" presId="urn:microsoft.com/office/officeart/2005/8/layout/list1"/>
    <dgm:cxn modelId="{5275EF3E-C2ED-40B0-97CB-8C02966A1A1F}" type="presParOf" srcId="{848CDB1E-B863-4B1C-8009-6A18B44E5F52}" destId="{7393DEF4-B8A0-42FC-B83E-62CDA39D0505}" srcOrd="16" destOrd="0" presId="urn:microsoft.com/office/officeart/2005/8/layout/list1"/>
    <dgm:cxn modelId="{DFD12A21-C5AF-4001-9832-1878175D5A92}" type="presParOf" srcId="{7393DEF4-B8A0-42FC-B83E-62CDA39D0505}" destId="{7E10FD9B-8254-434D-B5A0-B4A0F191994B}" srcOrd="0" destOrd="0" presId="urn:microsoft.com/office/officeart/2005/8/layout/list1"/>
    <dgm:cxn modelId="{98389570-DCA0-4804-B11C-81888975A380}" type="presParOf" srcId="{7393DEF4-B8A0-42FC-B83E-62CDA39D0505}" destId="{6321BE54-5990-492B-BE41-6D152A88838D}" srcOrd="1" destOrd="0" presId="urn:microsoft.com/office/officeart/2005/8/layout/list1"/>
    <dgm:cxn modelId="{7AA88CFB-F762-4E32-944D-3A026DC87C47}" type="presParOf" srcId="{848CDB1E-B863-4B1C-8009-6A18B44E5F52}" destId="{88093827-9251-475F-97C5-A95F27CA8558}" srcOrd="17" destOrd="0" presId="urn:microsoft.com/office/officeart/2005/8/layout/list1"/>
    <dgm:cxn modelId="{A9B40B8D-D7CC-48D0-825D-682DE47E93AB}" type="presParOf" srcId="{848CDB1E-B863-4B1C-8009-6A18B44E5F52}" destId="{7ED5E382-B855-4DEA-B433-F98F9E2F9E4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7F123-AD13-4809-99E6-0759C74096D1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BCBFB726-DC78-4949-B113-0E6E72770832}">
      <dgm:prSet phldrT="[Text]" custT="1"/>
      <dgm:spPr/>
      <dgm:t>
        <a:bodyPr/>
        <a:lstStyle/>
        <a:p>
          <a:r>
            <a:rPr lang="en-US" sz="1400" dirty="0" err="1">
              <a:latin typeface="Arial" pitchFamily="34" charset="0"/>
              <a:cs typeface="Arial" pitchFamily="34" charset="0"/>
            </a:rPr>
            <a:t>Setiap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Pegawai</a:t>
          </a:r>
          <a:r>
            <a:rPr lang="en-US" sz="1400" dirty="0">
              <a:latin typeface="Arial" pitchFamily="34" charset="0"/>
              <a:cs typeface="Arial" pitchFamily="34" charset="0"/>
            </a:rPr>
            <a:t> ASN (PNS &amp; PPPK)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memiliki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hak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kesempatan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mengemb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kompetensi</a:t>
          </a:r>
          <a:endParaRPr lang="id-ID" sz="1400" dirty="0"/>
        </a:p>
      </dgm:t>
    </dgm:pt>
    <dgm:pt modelId="{B87F41EC-FEB5-448D-A61A-DFED3043D78C}" type="parTrans" cxnId="{7570830E-DB1C-4262-8AB4-8F66A5CDA154}">
      <dgm:prSet/>
      <dgm:spPr/>
      <dgm:t>
        <a:bodyPr/>
        <a:lstStyle/>
        <a:p>
          <a:endParaRPr lang="id-ID"/>
        </a:p>
      </dgm:t>
    </dgm:pt>
    <dgm:pt modelId="{9C4C405E-847C-4568-969F-5562BBB1CEF0}" type="sibTrans" cxnId="{7570830E-DB1C-4262-8AB4-8F66A5CDA154}">
      <dgm:prSet/>
      <dgm:spPr/>
      <dgm:t>
        <a:bodyPr/>
        <a:lstStyle/>
        <a:p>
          <a:endParaRPr lang="id-ID"/>
        </a:p>
      </dgm:t>
    </dgm:pt>
    <dgm:pt modelId="{2B1C56EF-65EA-4B48-9A71-317DF55E9D5A}">
      <dgm:prSet phldrT="[Text]" custT="1"/>
      <dgm:spPr/>
      <dgm:t>
        <a:bodyPr/>
        <a:lstStyle/>
        <a:p>
          <a:r>
            <a:rPr lang="en-US" sz="2400" i="1" dirty="0">
              <a:latin typeface="Arial" pitchFamily="34" charset="0"/>
              <a:cs typeface="Arial" pitchFamily="34" charset="0"/>
            </a:rPr>
            <a:t>UU ASN </a:t>
          </a:r>
          <a:r>
            <a:rPr lang="en-US" sz="2400" i="1" dirty="0" err="1">
              <a:latin typeface="Arial" pitchFamily="34" charset="0"/>
              <a:cs typeface="Arial" pitchFamily="34" charset="0"/>
            </a:rPr>
            <a:t>Pasal</a:t>
          </a:r>
          <a:r>
            <a:rPr lang="en-US" sz="2400" i="1" dirty="0">
              <a:latin typeface="Arial" pitchFamily="34" charset="0"/>
              <a:cs typeface="Arial" pitchFamily="34" charset="0"/>
            </a:rPr>
            <a:t> 70 </a:t>
          </a:r>
          <a:r>
            <a:rPr lang="en-US" sz="2400" i="1" dirty="0" err="1">
              <a:latin typeface="Arial" pitchFamily="34" charset="0"/>
              <a:cs typeface="Arial" pitchFamily="34" charset="0"/>
            </a:rPr>
            <a:t>ayat</a:t>
          </a:r>
          <a:r>
            <a:rPr lang="en-US" sz="2400" i="1" dirty="0">
              <a:latin typeface="Arial" pitchFamily="34" charset="0"/>
              <a:cs typeface="Arial" pitchFamily="34" charset="0"/>
            </a:rPr>
            <a:t> 1</a:t>
          </a:r>
          <a:endParaRPr lang="id-ID" sz="2400" dirty="0"/>
        </a:p>
      </dgm:t>
    </dgm:pt>
    <dgm:pt modelId="{43C1F077-9C9E-4401-940D-81C8EC8D06B3}" type="parTrans" cxnId="{BB37A422-1C42-4CEE-905C-BA33FDEF120B}">
      <dgm:prSet/>
      <dgm:spPr/>
      <dgm:t>
        <a:bodyPr/>
        <a:lstStyle/>
        <a:p>
          <a:endParaRPr lang="id-ID"/>
        </a:p>
      </dgm:t>
    </dgm:pt>
    <dgm:pt modelId="{4FC93987-F2C0-4E44-9C6A-4D1F2E950407}" type="sibTrans" cxnId="{BB37A422-1C42-4CEE-905C-BA33FDEF120B}">
      <dgm:prSet/>
      <dgm:spPr/>
      <dgm:t>
        <a:bodyPr/>
        <a:lstStyle/>
        <a:p>
          <a:endParaRPr lang="id-ID"/>
        </a:p>
      </dgm:t>
    </dgm:pt>
    <dgm:pt modelId="{FF0CA42F-D729-4693-9C3B-553C70022A82}">
      <dgm:prSet phldrT="[Text]" custT="1"/>
      <dgm:spPr/>
      <dgm:t>
        <a:bodyPr/>
        <a:lstStyle/>
        <a:p>
          <a:r>
            <a:rPr lang="en-US" sz="1400" dirty="0" err="1">
              <a:latin typeface="Arial" pitchFamily="34" charset="0"/>
              <a:cs typeface="Arial" pitchFamily="34" charset="0"/>
            </a:rPr>
            <a:t>Hak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Pengemb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kompetensi</a:t>
          </a:r>
          <a:r>
            <a:rPr lang="en-US" sz="1400" dirty="0">
              <a:latin typeface="Arial" pitchFamily="34" charset="0"/>
              <a:cs typeface="Arial" pitchFamily="34" charset="0"/>
            </a:rPr>
            <a:t> PNS </a:t>
          </a:r>
          <a:r>
            <a:rPr lang="en-US" sz="1800" b="1" dirty="0">
              <a:latin typeface="Arial" pitchFamily="34" charset="0"/>
              <a:cs typeface="Arial" pitchFamily="34" charset="0"/>
            </a:rPr>
            <a:t>paling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kurang</a:t>
          </a:r>
          <a:r>
            <a:rPr lang="en-US" sz="1800" b="1" dirty="0">
              <a:latin typeface="Arial" pitchFamily="34" charset="0"/>
              <a:cs typeface="Arial" pitchFamily="34" charset="0"/>
            </a:rPr>
            <a:t> 40 jam </a:t>
          </a:r>
          <a:r>
            <a:rPr lang="en-US" sz="1400" b="0" dirty="0">
              <a:latin typeface="Arial" pitchFamily="34" charset="0"/>
              <a:cs typeface="Arial" pitchFamily="34" charset="0"/>
            </a:rPr>
            <a:t>1 </a:t>
          </a:r>
          <a:r>
            <a:rPr lang="en-US" sz="1400" b="0" dirty="0" err="1">
              <a:latin typeface="Arial" pitchFamily="34" charset="0"/>
              <a:cs typeface="Arial" pitchFamily="34" charset="0"/>
            </a:rPr>
            <a:t>tahun</a:t>
          </a:r>
          <a:endParaRPr lang="id-ID" sz="1400" b="0" dirty="0"/>
        </a:p>
      </dgm:t>
    </dgm:pt>
    <dgm:pt modelId="{204AD4C5-5332-4271-B0D2-189410DE077C}" type="parTrans" cxnId="{0CEADE95-DBA0-4B90-B0DC-8146B5D69E5B}">
      <dgm:prSet/>
      <dgm:spPr/>
      <dgm:t>
        <a:bodyPr/>
        <a:lstStyle/>
        <a:p>
          <a:endParaRPr lang="id-ID"/>
        </a:p>
      </dgm:t>
    </dgm:pt>
    <dgm:pt modelId="{99E35542-1BA2-41CA-8566-CC5061B55DA4}" type="sibTrans" cxnId="{0CEADE95-DBA0-4B90-B0DC-8146B5D69E5B}">
      <dgm:prSet/>
      <dgm:spPr/>
      <dgm:t>
        <a:bodyPr/>
        <a:lstStyle/>
        <a:p>
          <a:endParaRPr lang="id-ID"/>
        </a:p>
      </dgm:t>
    </dgm:pt>
    <dgm:pt modelId="{0B136185-3F72-440A-89A1-EE075539C8EA}">
      <dgm:prSet phldrT="[Text]" custT="1"/>
      <dgm:spPr/>
      <dgm:t>
        <a:bodyPr/>
        <a:lstStyle/>
        <a:p>
          <a:r>
            <a:rPr lang="en-US" sz="2400" i="1" dirty="0">
              <a:latin typeface="Arial" pitchFamily="34" charset="0"/>
              <a:cs typeface="Arial" pitchFamily="34" charset="0"/>
            </a:rPr>
            <a:t>RPP </a:t>
          </a:r>
          <a:r>
            <a:rPr lang="en-US" sz="2400" i="1" dirty="0" err="1">
              <a:latin typeface="Arial" pitchFamily="34" charset="0"/>
              <a:cs typeface="Arial" pitchFamily="34" charset="0"/>
            </a:rPr>
            <a:t>Manajemen</a:t>
          </a:r>
          <a:r>
            <a:rPr lang="en-US" sz="2400" i="1" dirty="0">
              <a:latin typeface="Arial" pitchFamily="34" charset="0"/>
              <a:cs typeface="Arial" pitchFamily="34" charset="0"/>
            </a:rPr>
            <a:t> PNS</a:t>
          </a:r>
          <a:endParaRPr lang="id-ID" sz="2400" dirty="0"/>
        </a:p>
      </dgm:t>
    </dgm:pt>
    <dgm:pt modelId="{BC2F7445-AC14-4627-B899-9D5BEEEEFE2F}" type="parTrans" cxnId="{96E476F0-2E9E-4509-AB22-4CA91C226A03}">
      <dgm:prSet/>
      <dgm:spPr/>
      <dgm:t>
        <a:bodyPr/>
        <a:lstStyle/>
        <a:p>
          <a:endParaRPr lang="id-ID"/>
        </a:p>
      </dgm:t>
    </dgm:pt>
    <dgm:pt modelId="{04D1CB29-9C24-4F7B-BC03-9105D4FBAAE1}" type="sibTrans" cxnId="{96E476F0-2E9E-4509-AB22-4CA91C226A03}">
      <dgm:prSet/>
      <dgm:spPr/>
      <dgm:t>
        <a:bodyPr/>
        <a:lstStyle/>
        <a:p>
          <a:endParaRPr lang="id-ID"/>
        </a:p>
      </dgm:t>
    </dgm:pt>
    <dgm:pt modelId="{19458953-DABD-436C-9BF4-D06331084A77}">
      <dgm:prSet phldrT="[Text]" custT="1"/>
      <dgm:spPr/>
      <dgm:t>
        <a:bodyPr/>
        <a:lstStyle/>
        <a:p>
          <a:r>
            <a:rPr lang="en-US" sz="1400" dirty="0" err="1">
              <a:latin typeface="Arial" pitchFamily="34" charset="0"/>
              <a:cs typeface="Arial" pitchFamily="34" charset="0"/>
            </a:rPr>
            <a:t>Pengemb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kompetensi</a:t>
          </a:r>
          <a:r>
            <a:rPr lang="en-US" sz="1400" dirty="0">
              <a:latin typeface="Arial" pitchFamily="34" charset="0"/>
              <a:cs typeface="Arial" pitchFamily="34" charset="0"/>
            </a:rPr>
            <a:t> PNS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menjadi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dasar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Bangkir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salah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satu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dasar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pengangkatan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Jabatan</a:t>
          </a:r>
          <a:endParaRPr lang="id-ID" sz="1400" dirty="0"/>
        </a:p>
      </dgm:t>
    </dgm:pt>
    <dgm:pt modelId="{3428EF76-6465-4A5E-8550-0B6678C397B0}" type="parTrans" cxnId="{277324CE-F0E0-40A0-99C9-C4C2F776E8AF}">
      <dgm:prSet/>
      <dgm:spPr/>
      <dgm:t>
        <a:bodyPr/>
        <a:lstStyle/>
        <a:p>
          <a:endParaRPr lang="id-ID"/>
        </a:p>
      </dgm:t>
    </dgm:pt>
    <dgm:pt modelId="{286C1D90-2B8E-49C3-ADA8-C88DDBA20D1C}" type="sibTrans" cxnId="{277324CE-F0E0-40A0-99C9-C4C2F776E8AF}">
      <dgm:prSet/>
      <dgm:spPr/>
      <dgm:t>
        <a:bodyPr/>
        <a:lstStyle/>
        <a:p>
          <a:endParaRPr lang="id-ID"/>
        </a:p>
      </dgm:t>
    </dgm:pt>
    <dgm:pt modelId="{8E9E6170-D8EB-448D-8BB9-00F551E68986}">
      <dgm:prSet phldrT="[Text]" custT="1"/>
      <dgm:spPr/>
      <dgm:t>
        <a:bodyPr/>
        <a:lstStyle/>
        <a:p>
          <a:r>
            <a:rPr lang="en-US" sz="2400" i="1">
              <a:latin typeface="Arial" panose="020B0604020202020204" pitchFamily="34" charset="0"/>
              <a:cs typeface="Arial" panose="020B0604020202020204" pitchFamily="34" charset="0"/>
            </a:rPr>
            <a:t>UU ASN Pasal 70 ayat 2,5,6</a:t>
          </a:r>
          <a:endParaRPr lang="id-ID" sz="2400" dirty="0"/>
        </a:p>
      </dgm:t>
    </dgm:pt>
    <dgm:pt modelId="{B509BA1C-3135-4AC7-BCEE-5F76866D3833}" type="parTrans" cxnId="{E2D06FC4-351A-4700-9679-C96F6170BB88}">
      <dgm:prSet/>
      <dgm:spPr/>
      <dgm:t>
        <a:bodyPr/>
        <a:lstStyle/>
        <a:p>
          <a:endParaRPr lang="id-ID"/>
        </a:p>
      </dgm:t>
    </dgm:pt>
    <dgm:pt modelId="{BB4C4365-A7FB-4671-AB23-788AD22A9566}" type="sibTrans" cxnId="{E2D06FC4-351A-4700-9679-C96F6170BB88}">
      <dgm:prSet/>
      <dgm:spPr/>
      <dgm:t>
        <a:bodyPr/>
        <a:lstStyle/>
        <a:p>
          <a:endParaRPr lang="id-ID"/>
        </a:p>
      </dgm:t>
    </dgm:pt>
    <dgm:pt modelId="{21D69651-3273-458D-8FCA-CC986C9248A2}">
      <dgm:prSet phldrT="[Text]" custT="1"/>
      <dgm:spPr/>
      <dgm:t>
        <a:bodyPr/>
        <a:lstStyle/>
        <a:p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Pilihan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>
              <a:latin typeface="Arial" panose="020B0604020202020204" pitchFamily="34" charset="0"/>
              <a:cs typeface="Arial" panose="020B0604020202020204" pitchFamily="34" charset="0"/>
            </a:rPr>
            <a:t>variasi</a:t>
          </a: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pengemb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komp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Diklat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, seminar,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kursus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penataran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praktik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kerja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di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instansi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lain (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pusat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daerah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pertukaran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pegawai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dg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swasta</a:t>
          </a:r>
          <a:endParaRPr lang="id-ID" sz="1400" dirty="0"/>
        </a:p>
      </dgm:t>
    </dgm:pt>
    <dgm:pt modelId="{94D89A8C-8597-4351-AEB1-E46945A547D2}" type="parTrans" cxnId="{7C917EFB-2B3E-4719-ACFC-4867010F345F}">
      <dgm:prSet/>
      <dgm:spPr/>
      <dgm:t>
        <a:bodyPr/>
        <a:lstStyle/>
        <a:p>
          <a:endParaRPr lang="id-ID"/>
        </a:p>
      </dgm:t>
    </dgm:pt>
    <dgm:pt modelId="{669B0B7F-5822-4271-B943-CE3F8447D0CD}" type="sibTrans" cxnId="{7C917EFB-2B3E-4719-ACFC-4867010F345F}">
      <dgm:prSet/>
      <dgm:spPr/>
      <dgm:t>
        <a:bodyPr/>
        <a:lstStyle/>
        <a:p>
          <a:endParaRPr lang="id-ID"/>
        </a:p>
      </dgm:t>
    </dgm:pt>
    <dgm:pt modelId="{97761121-C63A-4F69-9E0F-F815DAE8E76C}" type="pres">
      <dgm:prSet presAssocID="{1597F123-AD13-4809-99E6-0759C74096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1300573-F081-4BF5-9643-E0CB2CC05B37}" type="pres">
      <dgm:prSet presAssocID="{2B1C56EF-65EA-4B48-9A71-317DF55E9D5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93495D4-952A-45DC-ACF6-21EB01F08C57}" type="pres">
      <dgm:prSet presAssocID="{2B1C56EF-65EA-4B48-9A71-317DF55E9D5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2B855A9-F61D-4352-9C53-E793C4B836CC}" type="pres">
      <dgm:prSet presAssocID="{8E9E6170-D8EB-448D-8BB9-00F551E6898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9D15F98-74E1-4C7C-A19E-B2E77BDED89D}" type="pres">
      <dgm:prSet presAssocID="{8E9E6170-D8EB-448D-8BB9-00F551E6898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D134AB-22EE-4C6C-B803-FACF0E77DB23}" type="pres">
      <dgm:prSet presAssocID="{0B136185-3F72-440A-89A1-EE075539C8E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6459B8-A2C1-4733-B32A-6026C0A29B2F}" type="pres">
      <dgm:prSet presAssocID="{0B136185-3F72-440A-89A1-EE075539C8E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7790AC1-BB44-4F8F-AF25-B78AA2CE44D8}" type="presOf" srcId="{FF0CA42F-D729-4693-9C3B-553C70022A82}" destId="{686459B8-A2C1-4733-B32A-6026C0A29B2F}" srcOrd="0" destOrd="0" presId="urn:microsoft.com/office/officeart/2005/8/layout/vList2"/>
    <dgm:cxn modelId="{F0052E6B-95C1-4F3F-A8E9-C84990A8A4A9}" type="presOf" srcId="{19458953-DABD-436C-9BF4-D06331084A77}" destId="{686459B8-A2C1-4733-B32A-6026C0A29B2F}" srcOrd="0" destOrd="1" presId="urn:microsoft.com/office/officeart/2005/8/layout/vList2"/>
    <dgm:cxn modelId="{7C917EFB-2B3E-4719-ACFC-4867010F345F}" srcId="{8E9E6170-D8EB-448D-8BB9-00F551E68986}" destId="{21D69651-3273-458D-8FCA-CC986C9248A2}" srcOrd="0" destOrd="0" parTransId="{94D89A8C-8597-4351-AEB1-E46945A547D2}" sibTransId="{669B0B7F-5822-4271-B943-CE3F8447D0CD}"/>
    <dgm:cxn modelId="{96E476F0-2E9E-4509-AB22-4CA91C226A03}" srcId="{1597F123-AD13-4809-99E6-0759C74096D1}" destId="{0B136185-3F72-440A-89A1-EE075539C8EA}" srcOrd="2" destOrd="0" parTransId="{BC2F7445-AC14-4627-B899-9D5BEEEEFE2F}" sibTransId="{04D1CB29-9C24-4F7B-BC03-9105D4FBAAE1}"/>
    <dgm:cxn modelId="{BB37A422-1C42-4CEE-905C-BA33FDEF120B}" srcId="{1597F123-AD13-4809-99E6-0759C74096D1}" destId="{2B1C56EF-65EA-4B48-9A71-317DF55E9D5A}" srcOrd="0" destOrd="0" parTransId="{43C1F077-9C9E-4401-940D-81C8EC8D06B3}" sibTransId="{4FC93987-F2C0-4E44-9C6A-4D1F2E950407}"/>
    <dgm:cxn modelId="{277324CE-F0E0-40A0-99C9-C4C2F776E8AF}" srcId="{0B136185-3F72-440A-89A1-EE075539C8EA}" destId="{19458953-DABD-436C-9BF4-D06331084A77}" srcOrd="1" destOrd="0" parTransId="{3428EF76-6465-4A5E-8550-0B6678C397B0}" sibTransId="{286C1D90-2B8E-49C3-ADA8-C88DDBA20D1C}"/>
    <dgm:cxn modelId="{A08CBAD9-D28F-40C3-AF30-EF9719E6408A}" type="presOf" srcId="{1597F123-AD13-4809-99E6-0759C74096D1}" destId="{97761121-C63A-4F69-9E0F-F815DAE8E76C}" srcOrd="0" destOrd="0" presId="urn:microsoft.com/office/officeart/2005/8/layout/vList2"/>
    <dgm:cxn modelId="{2DCD5884-8B54-462C-96CF-ECB9CDAC0AB4}" type="presOf" srcId="{2B1C56EF-65EA-4B48-9A71-317DF55E9D5A}" destId="{F1300573-F081-4BF5-9643-E0CB2CC05B37}" srcOrd="0" destOrd="0" presId="urn:microsoft.com/office/officeart/2005/8/layout/vList2"/>
    <dgm:cxn modelId="{0CEADE95-DBA0-4B90-B0DC-8146B5D69E5B}" srcId="{0B136185-3F72-440A-89A1-EE075539C8EA}" destId="{FF0CA42F-D729-4693-9C3B-553C70022A82}" srcOrd="0" destOrd="0" parTransId="{204AD4C5-5332-4271-B0D2-189410DE077C}" sibTransId="{99E35542-1BA2-41CA-8566-CC5061B55DA4}"/>
    <dgm:cxn modelId="{E2D06FC4-351A-4700-9679-C96F6170BB88}" srcId="{1597F123-AD13-4809-99E6-0759C74096D1}" destId="{8E9E6170-D8EB-448D-8BB9-00F551E68986}" srcOrd="1" destOrd="0" parTransId="{B509BA1C-3135-4AC7-BCEE-5F76866D3833}" sibTransId="{BB4C4365-A7FB-4671-AB23-788AD22A9566}"/>
    <dgm:cxn modelId="{741E9DD5-04AE-48BC-8BB4-5BC2122C48AA}" type="presOf" srcId="{21D69651-3273-458D-8FCA-CC986C9248A2}" destId="{59D15F98-74E1-4C7C-A19E-B2E77BDED89D}" srcOrd="0" destOrd="0" presId="urn:microsoft.com/office/officeart/2005/8/layout/vList2"/>
    <dgm:cxn modelId="{7570830E-DB1C-4262-8AB4-8F66A5CDA154}" srcId="{2B1C56EF-65EA-4B48-9A71-317DF55E9D5A}" destId="{BCBFB726-DC78-4949-B113-0E6E72770832}" srcOrd="0" destOrd="0" parTransId="{B87F41EC-FEB5-448D-A61A-DFED3043D78C}" sibTransId="{9C4C405E-847C-4568-969F-5562BBB1CEF0}"/>
    <dgm:cxn modelId="{D59A6755-B24F-4B9D-AD04-F5BBDF163585}" type="presOf" srcId="{8E9E6170-D8EB-448D-8BB9-00F551E68986}" destId="{92B855A9-F61D-4352-9C53-E793C4B836CC}" srcOrd="0" destOrd="0" presId="urn:microsoft.com/office/officeart/2005/8/layout/vList2"/>
    <dgm:cxn modelId="{AE424ECE-3C19-41A4-B8B0-85B2C25722DA}" type="presOf" srcId="{0B136185-3F72-440A-89A1-EE075539C8EA}" destId="{FAD134AB-22EE-4C6C-B803-FACF0E77DB23}" srcOrd="0" destOrd="0" presId="urn:microsoft.com/office/officeart/2005/8/layout/vList2"/>
    <dgm:cxn modelId="{78990869-8066-4AC2-8B8A-68FDB8E26AD4}" type="presOf" srcId="{BCBFB726-DC78-4949-B113-0E6E72770832}" destId="{193495D4-952A-45DC-ACF6-21EB01F08C57}" srcOrd="0" destOrd="0" presId="urn:microsoft.com/office/officeart/2005/8/layout/vList2"/>
    <dgm:cxn modelId="{D56E48DF-4DE3-4FEC-8D9A-E51D12CFA6E0}" type="presParOf" srcId="{97761121-C63A-4F69-9E0F-F815DAE8E76C}" destId="{F1300573-F081-4BF5-9643-E0CB2CC05B37}" srcOrd="0" destOrd="0" presId="urn:microsoft.com/office/officeart/2005/8/layout/vList2"/>
    <dgm:cxn modelId="{494D6E4C-8FC7-44D7-9FED-347D1E90688B}" type="presParOf" srcId="{97761121-C63A-4F69-9E0F-F815DAE8E76C}" destId="{193495D4-952A-45DC-ACF6-21EB01F08C57}" srcOrd="1" destOrd="0" presId="urn:microsoft.com/office/officeart/2005/8/layout/vList2"/>
    <dgm:cxn modelId="{1016BB0D-9950-40FE-BCD8-FB40B9797709}" type="presParOf" srcId="{97761121-C63A-4F69-9E0F-F815DAE8E76C}" destId="{92B855A9-F61D-4352-9C53-E793C4B836CC}" srcOrd="2" destOrd="0" presId="urn:microsoft.com/office/officeart/2005/8/layout/vList2"/>
    <dgm:cxn modelId="{734187CC-0E25-45AB-8C2C-B278792720ED}" type="presParOf" srcId="{97761121-C63A-4F69-9E0F-F815DAE8E76C}" destId="{59D15F98-74E1-4C7C-A19E-B2E77BDED89D}" srcOrd="3" destOrd="0" presId="urn:microsoft.com/office/officeart/2005/8/layout/vList2"/>
    <dgm:cxn modelId="{53866B16-E4DE-4252-B7EC-AB1EB9AD398F}" type="presParOf" srcId="{97761121-C63A-4F69-9E0F-F815DAE8E76C}" destId="{FAD134AB-22EE-4C6C-B803-FACF0E77DB23}" srcOrd="4" destOrd="0" presId="urn:microsoft.com/office/officeart/2005/8/layout/vList2"/>
    <dgm:cxn modelId="{1E95039F-704F-4E0D-AEF4-82DCC68CBF2F}" type="presParOf" srcId="{97761121-C63A-4F69-9E0F-F815DAE8E76C}" destId="{686459B8-A2C1-4733-B32A-6026C0A29B2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0918EE-8A8D-49CD-B24F-80EFA2BFE956}" type="doc">
      <dgm:prSet loTypeId="urn:microsoft.com/office/officeart/2005/8/layout/arrow2" loCatId="process" qsTypeId="urn:microsoft.com/office/officeart/2005/8/quickstyle/simple5" qsCatId="simple" csTypeId="urn:microsoft.com/office/officeart/2005/8/colors/colorful3" csCatId="colorful" phldr="1"/>
      <dgm:spPr/>
    </dgm:pt>
    <dgm:pt modelId="{7999E27D-1EFD-4F89-A8B4-B6AE2107FDAC}">
      <dgm:prSet phldrT="[Text]" custT="1"/>
      <dgm:spPr/>
      <dgm:t>
        <a:bodyPr/>
        <a:lstStyle/>
        <a:p>
          <a:r>
            <a:rPr lang="id-ID" sz="1200" b="1" dirty="0">
              <a:latin typeface="Arial" pitchFamily="34" charset="0"/>
              <a:cs typeface="Arial" pitchFamily="34" charset="0"/>
            </a:rPr>
            <a:t>1. Sosialisasi</a:t>
          </a:r>
          <a:endParaRPr lang="id-ID" sz="1200" dirty="0">
            <a:latin typeface="Arial" pitchFamily="34" charset="0"/>
            <a:cs typeface="Arial" pitchFamily="34" charset="0"/>
          </a:endParaRPr>
        </a:p>
      </dgm:t>
    </dgm:pt>
    <dgm:pt modelId="{6A34FB81-EDC9-455C-AAE0-59EF05DD7161}" type="parTrans" cxnId="{F619360F-D00D-4118-9D26-962CEBC29A16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90996511-DEF0-4D74-A2B3-44D968B5AD8E}" type="sibTrans" cxnId="{F619360F-D00D-4118-9D26-962CEBC29A16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5F8A4A17-4391-42A0-AE45-687A73A51149}">
      <dgm:prSet phldrT="[Text]" custT="1"/>
      <dgm:spPr/>
      <dgm:t>
        <a:bodyPr/>
        <a:lstStyle/>
        <a:p>
          <a:r>
            <a:rPr lang="id-ID" sz="1200" b="1" dirty="0">
              <a:latin typeface="Arial" pitchFamily="34" charset="0"/>
              <a:cs typeface="Arial" pitchFamily="34" charset="0"/>
            </a:rPr>
            <a:t>2.</a:t>
          </a:r>
          <a:r>
            <a:rPr lang="en-US" sz="1200" b="1" dirty="0">
              <a:latin typeface="Arial" pitchFamily="34" charset="0"/>
              <a:cs typeface="Arial" pitchFamily="34" charset="0"/>
            </a:rPr>
            <a:t> </a:t>
          </a:r>
          <a:r>
            <a:rPr lang="id-ID" sz="1200" b="1" dirty="0">
              <a:latin typeface="Arial" pitchFamily="34" charset="0"/>
              <a:cs typeface="Arial" pitchFamily="34" charset="0"/>
            </a:rPr>
            <a:t>Isi form</a:t>
          </a:r>
          <a:endParaRPr lang="id-ID" sz="1200" dirty="0">
            <a:latin typeface="Arial" pitchFamily="34" charset="0"/>
            <a:cs typeface="Arial" pitchFamily="34" charset="0"/>
          </a:endParaRPr>
        </a:p>
      </dgm:t>
    </dgm:pt>
    <dgm:pt modelId="{B8BD07E6-40D8-41A1-AA09-8566A283B066}" type="parTrans" cxnId="{0E382AD0-A88F-4E49-A6A5-88FF37BD80E8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AE826513-DF99-4CD0-B015-77C805CB878B}" type="sibTrans" cxnId="{0E382AD0-A88F-4E49-A6A5-88FF37BD80E8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1210DA08-0CBD-4558-A83C-52F161ECC4BA}">
      <dgm:prSet phldrT="[Text]" custT="1"/>
      <dgm:spPr/>
      <dgm:t>
        <a:bodyPr/>
        <a:lstStyle/>
        <a:p>
          <a:r>
            <a:rPr lang="id-ID" sz="1200" b="1" dirty="0">
              <a:latin typeface="Arial" pitchFamily="34" charset="0"/>
              <a:cs typeface="Arial" pitchFamily="34" charset="0"/>
            </a:rPr>
            <a:t>4. Pengolahan data</a:t>
          </a:r>
          <a:endParaRPr lang="id-ID" sz="1200" dirty="0">
            <a:latin typeface="Arial" pitchFamily="34" charset="0"/>
            <a:cs typeface="Arial" pitchFamily="34" charset="0"/>
          </a:endParaRPr>
        </a:p>
      </dgm:t>
    </dgm:pt>
    <dgm:pt modelId="{98B75063-9623-4971-A38A-EE42893CADD5}" type="parTrans" cxnId="{27886113-0EC7-4F15-AE9D-15431DF60487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AAF73C89-23BE-4706-AB17-B384F2CEB424}" type="sibTrans" cxnId="{27886113-0EC7-4F15-AE9D-15431DF60487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FF61005A-A508-475C-AFD4-68DEBF552D03}">
      <dgm:prSet custT="1"/>
      <dgm:spPr/>
      <dgm:t>
        <a:bodyPr/>
        <a:lstStyle/>
        <a:p>
          <a:r>
            <a:rPr lang="id-ID" sz="1200" b="1" dirty="0">
              <a:latin typeface="Arial" pitchFamily="34" charset="0"/>
              <a:cs typeface="Arial" pitchFamily="34" charset="0"/>
            </a:rPr>
            <a:t>3.Inputing</a:t>
          </a:r>
        </a:p>
      </dgm:t>
    </dgm:pt>
    <dgm:pt modelId="{A4898A45-8050-4C87-AB3A-D5A2DCF94725}" type="parTrans" cxnId="{7EB99192-CCA2-445B-8506-2A6786D699DD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097ED1A6-8380-43A9-BF39-E90324E2BCBA}" type="sibTrans" cxnId="{7EB99192-CCA2-445B-8506-2A6786D699DD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589DA211-0CA6-479C-91D5-A080F3775925}">
      <dgm:prSet phldrT="[Text]" custT="1"/>
      <dgm:spPr/>
      <dgm:t>
        <a:bodyPr/>
        <a:lstStyle/>
        <a:p>
          <a:r>
            <a:rPr lang="en-US" sz="1200" b="1" dirty="0">
              <a:latin typeface="Arial" pitchFamily="34" charset="0"/>
              <a:cs typeface="Arial" pitchFamily="34" charset="0"/>
            </a:rPr>
            <a:t>5</a:t>
          </a:r>
          <a:r>
            <a:rPr lang="id-ID" sz="1200" b="1" dirty="0">
              <a:latin typeface="Arial" pitchFamily="34" charset="0"/>
              <a:cs typeface="Arial" pitchFamily="34" charset="0"/>
            </a:rPr>
            <a:t>. harmonisasi </a:t>
          </a:r>
          <a:r>
            <a:rPr lang="en-US" sz="1200" b="1" dirty="0" err="1">
              <a:latin typeface="Arial" pitchFamily="34" charset="0"/>
              <a:cs typeface="Arial" pitchFamily="34" charset="0"/>
            </a:rPr>
            <a:t>eksternal</a:t>
          </a:r>
          <a:r>
            <a:rPr lang="en-US" sz="1200" b="1" dirty="0">
              <a:latin typeface="Arial" pitchFamily="34" charset="0"/>
              <a:cs typeface="Arial" pitchFamily="34" charset="0"/>
            </a:rPr>
            <a:t> </a:t>
          </a:r>
          <a:r>
            <a:rPr lang="en-US" sz="1200" b="1" dirty="0" err="1">
              <a:latin typeface="Arial" pitchFamily="34" charset="0"/>
              <a:cs typeface="Arial" pitchFamily="34" charset="0"/>
            </a:rPr>
            <a:t>dan</a:t>
          </a:r>
          <a:r>
            <a:rPr lang="en-US" sz="1200" b="1" dirty="0">
              <a:latin typeface="Arial" pitchFamily="34" charset="0"/>
              <a:cs typeface="Arial" pitchFamily="34" charset="0"/>
            </a:rPr>
            <a:t> </a:t>
          </a:r>
          <a:r>
            <a:rPr lang="id-ID" sz="1200" b="1" dirty="0">
              <a:latin typeface="Arial" pitchFamily="34" charset="0"/>
              <a:cs typeface="Arial" pitchFamily="34" charset="0"/>
            </a:rPr>
            <a:t>internal</a:t>
          </a:r>
          <a:endParaRPr lang="id-ID" sz="1200" dirty="0">
            <a:latin typeface="Arial" pitchFamily="34" charset="0"/>
            <a:cs typeface="Arial" pitchFamily="34" charset="0"/>
          </a:endParaRPr>
        </a:p>
      </dgm:t>
    </dgm:pt>
    <dgm:pt modelId="{DE5DC704-49FD-41C9-9917-3B0EE2196939}" type="parTrans" cxnId="{2655A790-792D-4FB9-8964-EBB39BECE2A1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F76FA956-FFDC-48CA-8026-1069670A019A}" type="sibTrans" cxnId="{2655A790-792D-4FB9-8964-EBB39BECE2A1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7A4D96FB-B8AF-4049-957F-9B42C520EAC3}">
      <dgm:prSet phldrT="[Text]"/>
      <dgm:spPr/>
      <dgm:t>
        <a:bodyPr/>
        <a:lstStyle/>
        <a:p>
          <a:endParaRPr lang="en-US"/>
        </a:p>
      </dgm:t>
    </dgm:pt>
    <dgm:pt modelId="{314504D7-02CB-487C-8F83-AA13F6D27CBF}" type="parTrans" cxnId="{C01F1936-AFB0-4D62-A193-124649D49469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C2AE9FDF-D29D-4D3A-BEDB-E9A6821ECB20}" type="sibTrans" cxnId="{C01F1936-AFB0-4D62-A193-124649D49469}">
      <dgm:prSet/>
      <dgm:spPr/>
      <dgm:t>
        <a:bodyPr/>
        <a:lstStyle/>
        <a:p>
          <a:endParaRPr lang="id-ID" sz="1400">
            <a:latin typeface="Arial" pitchFamily="34" charset="0"/>
            <a:cs typeface="Arial" pitchFamily="34" charset="0"/>
          </a:endParaRPr>
        </a:p>
      </dgm:t>
    </dgm:pt>
    <dgm:pt modelId="{6079D56A-F5B2-4DB7-B667-D73A751314BF}">
      <dgm:prSet custT="1"/>
      <dgm:spPr/>
      <dgm:t>
        <a:bodyPr/>
        <a:lstStyle/>
        <a:p>
          <a:r>
            <a:rPr lang="en-US" sz="1200" b="1" dirty="0">
              <a:latin typeface="Arial" pitchFamily="34" charset="0"/>
              <a:cs typeface="Arial" pitchFamily="34" charset="0"/>
            </a:rPr>
            <a:t>(</a:t>
          </a:r>
          <a:r>
            <a:rPr lang="id-ID" sz="1200" b="1" dirty="0">
              <a:latin typeface="Arial" pitchFamily="34" charset="0"/>
              <a:cs typeface="Arial" pitchFamily="34" charset="0"/>
            </a:rPr>
            <a:t>max. 3 minggu</a:t>
          </a:r>
          <a:r>
            <a:rPr lang="en-US" sz="1200" b="1" dirty="0">
              <a:latin typeface="Arial" pitchFamily="34" charset="0"/>
              <a:cs typeface="Arial" pitchFamily="34" charset="0"/>
            </a:rPr>
            <a:t>)</a:t>
          </a:r>
          <a:endParaRPr lang="id-ID" sz="1200" b="1" dirty="0">
            <a:latin typeface="Arial" pitchFamily="34" charset="0"/>
            <a:cs typeface="Arial" pitchFamily="34" charset="0"/>
          </a:endParaRPr>
        </a:p>
      </dgm:t>
    </dgm:pt>
    <dgm:pt modelId="{755820C4-AA12-49A2-A57E-AAFC8E0D6D2E}" type="parTrans" cxnId="{2575F10F-67C0-4D53-A476-AF74C9D0F959}">
      <dgm:prSet/>
      <dgm:spPr/>
      <dgm:t>
        <a:bodyPr/>
        <a:lstStyle/>
        <a:p>
          <a:endParaRPr lang="id-ID"/>
        </a:p>
      </dgm:t>
    </dgm:pt>
    <dgm:pt modelId="{97061E68-5627-4AB8-B017-68909E71625F}" type="sibTrans" cxnId="{2575F10F-67C0-4D53-A476-AF74C9D0F959}">
      <dgm:prSet/>
      <dgm:spPr/>
      <dgm:t>
        <a:bodyPr/>
        <a:lstStyle/>
        <a:p>
          <a:endParaRPr lang="id-ID"/>
        </a:p>
      </dgm:t>
    </dgm:pt>
    <dgm:pt modelId="{C1560253-4871-4D29-9242-8A9090CB5DC3}">
      <dgm:prSet phldrT="[Text]" custT="1"/>
      <dgm:spPr/>
      <dgm:t>
        <a:bodyPr/>
        <a:lstStyle/>
        <a:p>
          <a:r>
            <a:rPr lang="id-ID" sz="1200" b="1">
              <a:latin typeface="Arial" pitchFamily="34" charset="0"/>
              <a:cs typeface="Arial" pitchFamily="34" charset="0"/>
            </a:rPr>
            <a:t>1</a:t>
          </a:r>
          <a:r>
            <a:rPr lang="en-US" sz="1200" b="1">
              <a:latin typeface="Arial" pitchFamily="34" charset="0"/>
              <a:cs typeface="Arial" pitchFamily="34" charset="0"/>
            </a:rPr>
            <a:t> </a:t>
          </a:r>
          <a:r>
            <a:rPr lang="id-ID" sz="1200" b="1" dirty="0">
              <a:latin typeface="Arial" pitchFamily="34" charset="0"/>
              <a:cs typeface="Arial" pitchFamily="34" charset="0"/>
            </a:rPr>
            <a:t>maks. 3 minggu</a:t>
          </a:r>
          <a:endParaRPr lang="id-ID" sz="1200" dirty="0">
            <a:latin typeface="Arial" pitchFamily="34" charset="0"/>
            <a:cs typeface="Arial" pitchFamily="34" charset="0"/>
          </a:endParaRPr>
        </a:p>
      </dgm:t>
    </dgm:pt>
    <dgm:pt modelId="{16918DC6-8040-4BA0-B727-368C54BE9E1C}" type="parTrans" cxnId="{065F2A96-7181-448A-8F6C-D64CF3518826}">
      <dgm:prSet/>
      <dgm:spPr/>
      <dgm:t>
        <a:bodyPr/>
        <a:lstStyle/>
        <a:p>
          <a:endParaRPr lang="id-ID"/>
        </a:p>
      </dgm:t>
    </dgm:pt>
    <dgm:pt modelId="{3DEC3985-3000-4A91-A812-655929EAD65E}" type="sibTrans" cxnId="{065F2A96-7181-448A-8F6C-D64CF3518826}">
      <dgm:prSet/>
      <dgm:spPr/>
      <dgm:t>
        <a:bodyPr/>
        <a:lstStyle/>
        <a:p>
          <a:endParaRPr lang="id-ID"/>
        </a:p>
      </dgm:t>
    </dgm:pt>
    <dgm:pt modelId="{4B975F04-B118-43C7-AD02-0EB45AF3D130}">
      <dgm:prSet phldrT="[Text]" custT="1"/>
      <dgm:spPr/>
      <dgm:t>
        <a:bodyPr/>
        <a:lstStyle/>
        <a:p>
          <a:r>
            <a:rPr lang="en-US" sz="1200" b="1">
              <a:latin typeface="Arial" pitchFamily="34" charset="0"/>
              <a:cs typeface="Arial" pitchFamily="34" charset="0"/>
            </a:rPr>
            <a:t>(</a:t>
          </a:r>
          <a:r>
            <a:rPr lang="id-ID" sz="1200" b="1" dirty="0">
              <a:latin typeface="Arial" pitchFamily="34" charset="0"/>
              <a:cs typeface="Arial" pitchFamily="34" charset="0"/>
            </a:rPr>
            <a:t>max. 4 minggu</a:t>
          </a:r>
          <a:r>
            <a:rPr lang="en-US" sz="1200" b="1" dirty="0">
              <a:latin typeface="Arial" pitchFamily="34" charset="0"/>
              <a:cs typeface="Arial" pitchFamily="34" charset="0"/>
            </a:rPr>
            <a:t>)</a:t>
          </a:r>
          <a:endParaRPr lang="id-ID" sz="1200" dirty="0">
            <a:latin typeface="Arial" pitchFamily="34" charset="0"/>
            <a:cs typeface="Arial" pitchFamily="34" charset="0"/>
          </a:endParaRPr>
        </a:p>
      </dgm:t>
    </dgm:pt>
    <dgm:pt modelId="{3CDAE9EC-BCE7-4C9C-A1DA-068449105FBB}" type="parTrans" cxnId="{90FB523B-CC4D-46AE-88A6-19BD3730D254}">
      <dgm:prSet/>
      <dgm:spPr/>
      <dgm:t>
        <a:bodyPr/>
        <a:lstStyle/>
        <a:p>
          <a:endParaRPr lang="id-ID"/>
        </a:p>
      </dgm:t>
    </dgm:pt>
    <dgm:pt modelId="{C7532397-E4E4-4A3F-B499-F0F2C5E93CAA}" type="sibTrans" cxnId="{90FB523B-CC4D-46AE-88A6-19BD3730D254}">
      <dgm:prSet/>
      <dgm:spPr/>
      <dgm:t>
        <a:bodyPr/>
        <a:lstStyle/>
        <a:p>
          <a:endParaRPr lang="id-ID"/>
        </a:p>
      </dgm:t>
    </dgm:pt>
    <dgm:pt modelId="{A0103469-3A45-41B3-B99C-D3CC05B5C7B3}" type="pres">
      <dgm:prSet presAssocID="{AE0918EE-8A8D-49CD-B24F-80EFA2BFE956}" presName="arrowDiagram" presStyleCnt="0">
        <dgm:presLayoutVars>
          <dgm:chMax val="5"/>
          <dgm:dir/>
          <dgm:resizeHandles val="exact"/>
        </dgm:presLayoutVars>
      </dgm:prSet>
      <dgm:spPr/>
    </dgm:pt>
    <dgm:pt modelId="{2780A6D0-8A1D-4701-850C-BA5E358D8BCD}" type="pres">
      <dgm:prSet presAssocID="{AE0918EE-8A8D-49CD-B24F-80EFA2BFE956}" presName="arrow" presStyleLbl="bgShp" presStyleIdx="0" presStyleCnt="1"/>
      <dgm:spPr/>
    </dgm:pt>
    <dgm:pt modelId="{B7656F28-FE5F-48CD-9318-B886D5357C1F}" type="pres">
      <dgm:prSet presAssocID="{AE0918EE-8A8D-49CD-B24F-80EFA2BFE956}" presName="arrowDiagram5" presStyleCnt="0"/>
      <dgm:spPr/>
    </dgm:pt>
    <dgm:pt modelId="{005EC297-AF23-47FA-9141-357C29A83F3E}" type="pres">
      <dgm:prSet presAssocID="{7999E27D-1EFD-4F89-A8B4-B6AE2107FDAC}" presName="bullet5a" presStyleLbl="node1" presStyleIdx="0" presStyleCnt="5"/>
      <dgm:spPr/>
    </dgm:pt>
    <dgm:pt modelId="{CD33935C-71E6-4FA6-BF58-855624C51921}" type="pres">
      <dgm:prSet presAssocID="{7999E27D-1EFD-4F89-A8B4-B6AE2107FDAC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4D3542-E59B-4A32-B238-E53ABD81ECCB}" type="pres">
      <dgm:prSet presAssocID="{5F8A4A17-4391-42A0-AE45-687A73A51149}" presName="bullet5b" presStyleLbl="node1" presStyleIdx="1" presStyleCnt="5"/>
      <dgm:spPr/>
    </dgm:pt>
    <dgm:pt modelId="{AC8B2F2C-AEED-4C7F-8D77-B0832C36E782}" type="pres">
      <dgm:prSet presAssocID="{5F8A4A17-4391-42A0-AE45-687A73A51149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84E946-CD30-4653-80B9-535CAB9BA6D2}" type="pres">
      <dgm:prSet presAssocID="{FF61005A-A508-475C-AFD4-68DEBF552D03}" presName="bullet5c" presStyleLbl="node1" presStyleIdx="2" presStyleCnt="5"/>
      <dgm:spPr/>
    </dgm:pt>
    <dgm:pt modelId="{077F4EE3-91DD-4DC2-B1B7-142D2A7F0DB1}" type="pres">
      <dgm:prSet presAssocID="{FF61005A-A508-475C-AFD4-68DEBF552D0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9967DD-654F-4F73-9A46-D42C71080228}" type="pres">
      <dgm:prSet presAssocID="{1210DA08-0CBD-4558-A83C-52F161ECC4BA}" presName="bullet5d" presStyleLbl="node1" presStyleIdx="3" presStyleCnt="5"/>
      <dgm:spPr/>
    </dgm:pt>
    <dgm:pt modelId="{8C817008-51DA-4561-A6F1-F3E8882E0015}" type="pres">
      <dgm:prSet presAssocID="{1210DA08-0CBD-4558-A83C-52F161ECC4BA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705F7E-624B-41C1-BCC9-1A3A61C63CB9}" type="pres">
      <dgm:prSet presAssocID="{589DA211-0CA6-479C-91D5-A080F3775925}" presName="bullet5e" presStyleLbl="node1" presStyleIdx="4" presStyleCnt="5"/>
      <dgm:spPr/>
    </dgm:pt>
    <dgm:pt modelId="{000EDF15-787E-4DEB-9F57-67EE7C336AAB}" type="pres">
      <dgm:prSet presAssocID="{589DA211-0CA6-479C-91D5-A080F377592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FCDD5E8-8791-4B14-BA9E-5208E361CCE8}" type="presOf" srcId="{AE0918EE-8A8D-49CD-B24F-80EFA2BFE956}" destId="{A0103469-3A45-41B3-B99C-D3CC05B5C7B3}" srcOrd="0" destOrd="0" presId="urn:microsoft.com/office/officeart/2005/8/layout/arrow2"/>
    <dgm:cxn modelId="{2E6C5BA3-17F5-401C-84D2-241567D0BEAC}" type="presOf" srcId="{C1560253-4871-4D29-9242-8A9090CB5DC3}" destId="{AC8B2F2C-AEED-4C7F-8D77-B0832C36E782}" srcOrd="0" destOrd="1" presId="urn:microsoft.com/office/officeart/2005/8/layout/arrow2"/>
    <dgm:cxn modelId="{0AF3115B-B58E-4CFC-9A26-B909BC95E83D}" type="presOf" srcId="{5F8A4A17-4391-42A0-AE45-687A73A51149}" destId="{AC8B2F2C-AEED-4C7F-8D77-B0832C36E782}" srcOrd="0" destOrd="0" presId="urn:microsoft.com/office/officeart/2005/8/layout/arrow2"/>
    <dgm:cxn modelId="{90FB523B-CC4D-46AE-88A6-19BD3730D254}" srcId="{1210DA08-0CBD-4558-A83C-52F161ECC4BA}" destId="{4B975F04-B118-43C7-AD02-0EB45AF3D130}" srcOrd="0" destOrd="0" parTransId="{3CDAE9EC-BCE7-4C9C-A1DA-068449105FBB}" sibTransId="{C7532397-E4E4-4A3F-B499-F0F2C5E93CAA}"/>
    <dgm:cxn modelId="{2575F10F-67C0-4D53-A476-AF74C9D0F959}" srcId="{FF61005A-A508-475C-AFD4-68DEBF552D03}" destId="{6079D56A-F5B2-4DB7-B667-D73A751314BF}" srcOrd="0" destOrd="0" parTransId="{755820C4-AA12-49A2-A57E-AAFC8E0D6D2E}" sibTransId="{97061E68-5627-4AB8-B017-68909E71625F}"/>
    <dgm:cxn modelId="{C01F1936-AFB0-4D62-A193-124649D49469}" srcId="{AE0918EE-8A8D-49CD-B24F-80EFA2BFE956}" destId="{7A4D96FB-B8AF-4049-957F-9B42C520EAC3}" srcOrd="5" destOrd="0" parTransId="{314504D7-02CB-487C-8F83-AA13F6D27CBF}" sibTransId="{C2AE9FDF-D29D-4D3A-BEDB-E9A6821ECB20}"/>
    <dgm:cxn modelId="{065F2A96-7181-448A-8F6C-D64CF3518826}" srcId="{5F8A4A17-4391-42A0-AE45-687A73A51149}" destId="{C1560253-4871-4D29-9242-8A9090CB5DC3}" srcOrd="0" destOrd="0" parTransId="{16918DC6-8040-4BA0-B727-368C54BE9E1C}" sibTransId="{3DEC3985-3000-4A91-A812-655929EAD65E}"/>
    <dgm:cxn modelId="{27886113-0EC7-4F15-AE9D-15431DF60487}" srcId="{AE0918EE-8A8D-49CD-B24F-80EFA2BFE956}" destId="{1210DA08-0CBD-4558-A83C-52F161ECC4BA}" srcOrd="3" destOrd="0" parTransId="{98B75063-9623-4971-A38A-EE42893CADD5}" sibTransId="{AAF73C89-23BE-4706-AB17-B384F2CEB424}"/>
    <dgm:cxn modelId="{F619360F-D00D-4118-9D26-962CEBC29A16}" srcId="{AE0918EE-8A8D-49CD-B24F-80EFA2BFE956}" destId="{7999E27D-1EFD-4F89-A8B4-B6AE2107FDAC}" srcOrd="0" destOrd="0" parTransId="{6A34FB81-EDC9-455C-AAE0-59EF05DD7161}" sibTransId="{90996511-DEF0-4D74-A2B3-44D968B5AD8E}"/>
    <dgm:cxn modelId="{7EB99192-CCA2-445B-8506-2A6786D699DD}" srcId="{AE0918EE-8A8D-49CD-B24F-80EFA2BFE956}" destId="{FF61005A-A508-475C-AFD4-68DEBF552D03}" srcOrd="2" destOrd="0" parTransId="{A4898A45-8050-4C87-AB3A-D5A2DCF94725}" sibTransId="{097ED1A6-8380-43A9-BF39-E90324E2BCBA}"/>
    <dgm:cxn modelId="{2655A790-792D-4FB9-8964-EBB39BECE2A1}" srcId="{AE0918EE-8A8D-49CD-B24F-80EFA2BFE956}" destId="{589DA211-0CA6-479C-91D5-A080F3775925}" srcOrd="4" destOrd="0" parTransId="{DE5DC704-49FD-41C9-9917-3B0EE2196939}" sibTransId="{F76FA956-FFDC-48CA-8026-1069670A019A}"/>
    <dgm:cxn modelId="{0E382AD0-A88F-4E49-A6A5-88FF37BD80E8}" srcId="{AE0918EE-8A8D-49CD-B24F-80EFA2BFE956}" destId="{5F8A4A17-4391-42A0-AE45-687A73A51149}" srcOrd="1" destOrd="0" parTransId="{B8BD07E6-40D8-41A1-AA09-8566A283B066}" sibTransId="{AE826513-DF99-4CD0-B015-77C805CB878B}"/>
    <dgm:cxn modelId="{F2DC0539-9E9A-433F-AB8C-37ECE37DE0B9}" type="presOf" srcId="{7999E27D-1EFD-4F89-A8B4-B6AE2107FDAC}" destId="{CD33935C-71E6-4FA6-BF58-855624C51921}" srcOrd="0" destOrd="0" presId="urn:microsoft.com/office/officeart/2005/8/layout/arrow2"/>
    <dgm:cxn modelId="{6296DC32-AE90-4183-A67D-D8CC611ED55C}" type="presOf" srcId="{4B975F04-B118-43C7-AD02-0EB45AF3D130}" destId="{8C817008-51DA-4561-A6F1-F3E8882E0015}" srcOrd="0" destOrd="1" presId="urn:microsoft.com/office/officeart/2005/8/layout/arrow2"/>
    <dgm:cxn modelId="{2FE5B3EB-AB16-4D98-AA60-76AF061A6881}" type="presOf" srcId="{6079D56A-F5B2-4DB7-B667-D73A751314BF}" destId="{077F4EE3-91DD-4DC2-B1B7-142D2A7F0DB1}" srcOrd="0" destOrd="1" presId="urn:microsoft.com/office/officeart/2005/8/layout/arrow2"/>
    <dgm:cxn modelId="{AD2C7740-3A48-4AD6-A867-EFFE66960D68}" type="presOf" srcId="{FF61005A-A508-475C-AFD4-68DEBF552D03}" destId="{077F4EE3-91DD-4DC2-B1B7-142D2A7F0DB1}" srcOrd="0" destOrd="0" presId="urn:microsoft.com/office/officeart/2005/8/layout/arrow2"/>
    <dgm:cxn modelId="{BE147E61-BC0C-4B1E-87CF-C5E52DA8CA20}" type="presOf" srcId="{1210DA08-0CBD-4558-A83C-52F161ECC4BA}" destId="{8C817008-51DA-4561-A6F1-F3E8882E0015}" srcOrd="0" destOrd="0" presId="urn:microsoft.com/office/officeart/2005/8/layout/arrow2"/>
    <dgm:cxn modelId="{184177A7-98AF-4C7A-B026-24876EB255F4}" type="presOf" srcId="{589DA211-0CA6-479C-91D5-A080F3775925}" destId="{000EDF15-787E-4DEB-9F57-67EE7C336AAB}" srcOrd="0" destOrd="0" presId="urn:microsoft.com/office/officeart/2005/8/layout/arrow2"/>
    <dgm:cxn modelId="{39C331D8-7E25-4CD6-9F64-54F53DEA7AB2}" type="presParOf" srcId="{A0103469-3A45-41B3-B99C-D3CC05B5C7B3}" destId="{2780A6D0-8A1D-4701-850C-BA5E358D8BCD}" srcOrd="0" destOrd="0" presId="urn:microsoft.com/office/officeart/2005/8/layout/arrow2"/>
    <dgm:cxn modelId="{3D6A760C-F806-4106-A4F6-36E50013730A}" type="presParOf" srcId="{A0103469-3A45-41B3-B99C-D3CC05B5C7B3}" destId="{B7656F28-FE5F-48CD-9318-B886D5357C1F}" srcOrd="1" destOrd="0" presId="urn:microsoft.com/office/officeart/2005/8/layout/arrow2"/>
    <dgm:cxn modelId="{84E8D02C-58B8-4B57-8587-95695006C155}" type="presParOf" srcId="{B7656F28-FE5F-48CD-9318-B886D5357C1F}" destId="{005EC297-AF23-47FA-9141-357C29A83F3E}" srcOrd="0" destOrd="0" presId="urn:microsoft.com/office/officeart/2005/8/layout/arrow2"/>
    <dgm:cxn modelId="{05AD6B68-B5CD-4087-BB6B-75FD10649382}" type="presParOf" srcId="{B7656F28-FE5F-48CD-9318-B886D5357C1F}" destId="{CD33935C-71E6-4FA6-BF58-855624C51921}" srcOrd="1" destOrd="0" presId="urn:microsoft.com/office/officeart/2005/8/layout/arrow2"/>
    <dgm:cxn modelId="{42C600A0-77AD-4E81-AD0C-C4F002869806}" type="presParOf" srcId="{B7656F28-FE5F-48CD-9318-B886D5357C1F}" destId="{5C4D3542-E59B-4A32-B238-E53ABD81ECCB}" srcOrd="2" destOrd="0" presId="urn:microsoft.com/office/officeart/2005/8/layout/arrow2"/>
    <dgm:cxn modelId="{3F061A4C-2AA0-4F32-A038-75FED68D0110}" type="presParOf" srcId="{B7656F28-FE5F-48CD-9318-B886D5357C1F}" destId="{AC8B2F2C-AEED-4C7F-8D77-B0832C36E782}" srcOrd="3" destOrd="0" presId="urn:microsoft.com/office/officeart/2005/8/layout/arrow2"/>
    <dgm:cxn modelId="{7F3D9CCC-B02D-4F56-81EC-79463BE1F691}" type="presParOf" srcId="{B7656F28-FE5F-48CD-9318-B886D5357C1F}" destId="{5B84E946-CD30-4653-80B9-535CAB9BA6D2}" srcOrd="4" destOrd="0" presId="urn:microsoft.com/office/officeart/2005/8/layout/arrow2"/>
    <dgm:cxn modelId="{2BCCD6B7-36A6-48F6-A08F-5628F77FCEAE}" type="presParOf" srcId="{B7656F28-FE5F-48CD-9318-B886D5357C1F}" destId="{077F4EE3-91DD-4DC2-B1B7-142D2A7F0DB1}" srcOrd="5" destOrd="0" presId="urn:microsoft.com/office/officeart/2005/8/layout/arrow2"/>
    <dgm:cxn modelId="{5898F59E-D889-4210-8C14-92F64F6CCEC8}" type="presParOf" srcId="{B7656F28-FE5F-48CD-9318-B886D5357C1F}" destId="{7F9967DD-654F-4F73-9A46-D42C71080228}" srcOrd="6" destOrd="0" presId="urn:microsoft.com/office/officeart/2005/8/layout/arrow2"/>
    <dgm:cxn modelId="{0B75D5A5-7712-4571-B36F-AC46E7532AF8}" type="presParOf" srcId="{B7656F28-FE5F-48CD-9318-B886D5357C1F}" destId="{8C817008-51DA-4561-A6F1-F3E8882E0015}" srcOrd="7" destOrd="0" presId="urn:microsoft.com/office/officeart/2005/8/layout/arrow2"/>
    <dgm:cxn modelId="{90341D4B-9E47-4720-AC76-510352BE3C10}" type="presParOf" srcId="{B7656F28-FE5F-48CD-9318-B886D5357C1F}" destId="{53705F7E-624B-41C1-BCC9-1A3A61C63CB9}" srcOrd="8" destOrd="0" presId="urn:microsoft.com/office/officeart/2005/8/layout/arrow2"/>
    <dgm:cxn modelId="{57EA7860-0683-47D1-AABD-D025D363C8EC}" type="presParOf" srcId="{B7656F28-FE5F-48CD-9318-B886D5357C1F}" destId="{000EDF15-787E-4DEB-9F57-67EE7C336AA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6BCC1-00EE-4B8D-A5AA-B162EB03FC94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</dgm:pt>
    <dgm:pt modelId="{08DCB4BA-1505-40A8-ADAB-4B9C92478504}">
      <dgm:prSet phldrT="[Text]" custT="1"/>
      <dgm:spPr/>
      <dgm:t>
        <a:bodyPr/>
        <a:lstStyle/>
        <a:p>
          <a:r>
            <a:rPr lang="en-US" sz="3600" b="1" dirty="0">
              <a:latin typeface="Arial" pitchFamily="34" charset="0"/>
              <a:cs typeface="Arial" pitchFamily="34" charset="0"/>
            </a:rPr>
            <a:t>1</a:t>
          </a:r>
          <a:endParaRPr lang="id-ID" sz="3600" dirty="0">
            <a:latin typeface="Arial" pitchFamily="34" charset="0"/>
            <a:cs typeface="Arial" pitchFamily="34" charset="0"/>
          </a:endParaRPr>
        </a:p>
      </dgm:t>
    </dgm:pt>
    <dgm:pt modelId="{B631878A-A00F-43C4-9E15-357D5E0C5EB5}" type="parTrans" cxnId="{DFFE263A-732B-49AE-B20F-4A5E23EDBD1A}">
      <dgm:prSet/>
      <dgm:spPr/>
      <dgm:t>
        <a:bodyPr/>
        <a:lstStyle/>
        <a:p>
          <a:endParaRPr lang="id-ID"/>
        </a:p>
      </dgm:t>
    </dgm:pt>
    <dgm:pt modelId="{C9993D42-C40F-44DD-948D-6325484B983B}" type="sibTrans" cxnId="{DFFE263A-732B-49AE-B20F-4A5E23EDBD1A}">
      <dgm:prSet/>
      <dgm:spPr/>
      <dgm:t>
        <a:bodyPr/>
        <a:lstStyle/>
        <a:p>
          <a:endParaRPr lang="id-ID"/>
        </a:p>
      </dgm:t>
    </dgm:pt>
    <dgm:pt modelId="{C9896B8B-D2C9-41A8-8A30-D15B27BDC65E}">
      <dgm:prSet custT="1"/>
      <dgm:spPr/>
      <dgm:t>
        <a:bodyPr/>
        <a:lstStyle/>
        <a:p>
          <a:r>
            <a:rPr lang="en-US" sz="3600" b="1" dirty="0">
              <a:latin typeface="Arial" pitchFamily="34" charset="0"/>
              <a:cs typeface="Arial" pitchFamily="34" charset="0"/>
            </a:rPr>
            <a:t>2</a:t>
          </a:r>
          <a:endParaRPr lang="id-ID" sz="3600" b="1" i="1" dirty="0">
            <a:latin typeface="Arial" pitchFamily="34" charset="0"/>
            <a:cs typeface="Arial" pitchFamily="34" charset="0"/>
          </a:endParaRPr>
        </a:p>
      </dgm:t>
    </dgm:pt>
    <dgm:pt modelId="{96E8414B-8A0B-4374-B962-7DCD1A049AC2}" type="parTrans" cxnId="{2BFAA3CC-F635-4B6D-AFFC-64AB1E0A9647}">
      <dgm:prSet/>
      <dgm:spPr/>
      <dgm:t>
        <a:bodyPr/>
        <a:lstStyle/>
        <a:p>
          <a:endParaRPr lang="id-ID"/>
        </a:p>
      </dgm:t>
    </dgm:pt>
    <dgm:pt modelId="{98D57B31-313D-4764-8BB2-3199D4C8A672}" type="sibTrans" cxnId="{2BFAA3CC-F635-4B6D-AFFC-64AB1E0A9647}">
      <dgm:prSet/>
      <dgm:spPr/>
      <dgm:t>
        <a:bodyPr/>
        <a:lstStyle/>
        <a:p>
          <a:endParaRPr lang="id-ID"/>
        </a:p>
      </dgm:t>
    </dgm:pt>
    <dgm:pt modelId="{40CA51E8-DFB6-404C-8B74-17C5B4E104F1}">
      <dgm:prSet custT="1"/>
      <dgm:spPr/>
      <dgm:t>
        <a:bodyPr/>
        <a:lstStyle/>
        <a:p>
          <a:r>
            <a:rPr lang="en-US" sz="3600" b="1" dirty="0">
              <a:latin typeface="Arial" pitchFamily="34" charset="0"/>
              <a:cs typeface="Arial" pitchFamily="34" charset="0"/>
            </a:rPr>
            <a:t>3</a:t>
          </a:r>
          <a:endParaRPr lang="id-ID" sz="3600" b="1" dirty="0">
            <a:latin typeface="Arial" pitchFamily="34" charset="0"/>
            <a:cs typeface="Arial" pitchFamily="34" charset="0"/>
          </a:endParaRPr>
        </a:p>
      </dgm:t>
    </dgm:pt>
    <dgm:pt modelId="{F542DA0E-264B-4888-B232-843C8CB63807}" type="parTrans" cxnId="{60244322-4840-46B4-B9F2-3E52F6504497}">
      <dgm:prSet/>
      <dgm:spPr/>
      <dgm:t>
        <a:bodyPr/>
        <a:lstStyle/>
        <a:p>
          <a:endParaRPr lang="id-ID"/>
        </a:p>
      </dgm:t>
    </dgm:pt>
    <dgm:pt modelId="{A0EBD594-C333-4BB1-9970-7A723B16BE02}" type="sibTrans" cxnId="{60244322-4840-46B4-B9F2-3E52F6504497}">
      <dgm:prSet/>
      <dgm:spPr/>
      <dgm:t>
        <a:bodyPr/>
        <a:lstStyle/>
        <a:p>
          <a:endParaRPr lang="id-ID"/>
        </a:p>
      </dgm:t>
    </dgm:pt>
    <dgm:pt modelId="{80865F42-6F63-46CD-9E3F-59C3C3E3D2A0}">
      <dgm:prSet custT="1"/>
      <dgm:spPr/>
      <dgm:t>
        <a:bodyPr/>
        <a:lstStyle/>
        <a:p>
          <a:r>
            <a:rPr lang="en-US" sz="3600" b="1" dirty="0">
              <a:latin typeface="Arial" pitchFamily="34" charset="0"/>
              <a:cs typeface="Arial" pitchFamily="34" charset="0"/>
            </a:rPr>
            <a:t>4</a:t>
          </a:r>
          <a:endParaRPr lang="id-ID" sz="3600" b="1" dirty="0">
            <a:latin typeface="Arial" pitchFamily="34" charset="0"/>
            <a:cs typeface="Arial" pitchFamily="34" charset="0"/>
          </a:endParaRPr>
        </a:p>
      </dgm:t>
    </dgm:pt>
    <dgm:pt modelId="{A6328867-87F1-4528-8887-6D4A24170BD6}" type="parTrans" cxnId="{914D3BD0-5E09-4E94-8206-CEA050EFD915}">
      <dgm:prSet/>
      <dgm:spPr/>
      <dgm:t>
        <a:bodyPr/>
        <a:lstStyle/>
        <a:p>
          <a:endParaRPr lang="id-ID"/>
        </a:p>
      </dgm:t>
    </dgm:pt>
    <dgm:pt modelId="{2E81E665-484E-428F-A75C-0266BB01FADD}" type="sibTrans" cxnId="{914D3BD0-5E09-4E94-8206-CEA050EFD915}">
      <dgm:prSet/>
      <dgm:spPr/>
      <dgm:t>
        <a:bodyPr/>
        <a:lstStyle/>
        <a:p>
          <a:endParaRPr lang="id-ID"/>
        </a:p>
      </dgm:t>
    </dgm:pt>
    <dgm:pt modelId="{9739DAA7-7973-43C5-B179-D4129650BEAC}">
      <dgm:prSet custT="1"/>
      <dgm:spPr/>
      <dgm:t>
        <a:bodyPr/>
        <a:lstStyle/>
        <a:p>
          <a:r>
            <a:rPr lang="en-US" sz="3600" b="1" dirty="0">
              <a:latin typeface="Arial" pitchFamily="34" charset="0"/>
              <a:cs typeface="Arial" pitchFamily="34" charset="0"/>
            </a:rPr>
            <a:t>5</a:t>
          </a:r>
          <a:endParaRPr lang="id-ID" sz="3600" b="1" dirty="0">
            <a:latin typeface="Arial" pitchFamily="34" charset="0"/>
            <a:cs typeface="Arial" pitchFamily="34" charset="0"/>
          </a:endParaRPr>
        </a:p>
      </dgm:t>
    </dgm:pt>
    <dgm:pt modelId="{604DA0BC-D08F-4614-9459-045C34B1A726}" type="parTrans" cxnId="{6DB0BEC3-56A7-44B0-995F-5A9BA35415CE}">
      <dgm:prSet/>
      <dgm:spPr/>
      <dgm:t>
        <a:bodyPr/>
        <a:lstStyle/>
        <a:p>
          <a:endParaRPr lang="id-ID"/>
        </a:p>
      </dgm:t>
    </dgm:pt>
    <dgm:pt modelId="{A2B16957-5C58-4685-ACB2-13B9E710A8ED}" type="sibTrans" cxnId="{6DB0BEC3-56A7-44B0-995F-5A9BA35415CE}">
      <dgm:prSet/>
      <dgm:spPr/>
      <dgm:t>
        <a:bodyPr/>
        <a:lstStyle/>
        <a:p>
          <a:endParaRPr lang="id-ID"/>
        </a:p>
      </dgm:t>
    </dgm:pt>
    <dgm:pt modelId="{ABCFD2BC-5552-4174-81FD-488FC8728203}">
      <dgm:prSet custT="1"/>
      <dgm:spPr/>
      <dgm:t>
        <a:bodyPr/>
        <a:lstStyle/>
        <a:p>
          <a:r>
            <a:rPr lang="en-US" sz="3600" b="1" dirty="0">
              <a:latin typeface="Arial" pitchFamily="34" charset="0"/>
              <a:cs typeface="Arial" pitchFamily="34" charset="0"/>
            </a:rPr>
            <a:t>6</a:t>
          </a:r>
          <a:endParaRPr lang="id-ID" sz="3600" b="1" dirty="0">
            <a:latin typeface="Arial" pitchFamily="34" charset="0"/>
            <a:cs typeface="Arial" pitchFamily="34" charset="0"/>
          </a:endParaRPr>
        </a:p>
      </dgm:t>
    </dgm:pt>
    <dgm:pt modelId="{986703B2-65B8-4E9E-A2DE-885317B15046}" type="parTrans" cxnId="{CA279691-2D1D-426C-AA39-141B067E4499}">
      <dgm:prSet/>
      <dgm:spPr/>
      <dgm:t>
        <a:bodyPr/>
        <a:lstStyle/>
        <a:p>
          <a:endParaRPr lang="id-ID"/>
        </a:p>
      </dgm:t>
    </dgm:pt>
    <dgm:pt modelId="{E0552A3C-06EB-44B4-AEE0-6EB19D7D4550}" type="sibTrans" cxnId="{CA279691-2D1D-426C-AA39-141B067E4499}">
      <dgm:prSet/>
      <dgm:spPr/>
      <dgm:t>
        <a:bodyPr/>
        <a:lstStyle/>
        <a:p>
          <a:endParaRPr lang="id-ID"/>
        </a:p>
      </dgm:t>
    </dgm:pt>
    <dgm:pt modelId="{7D123C5C-BE9D-413D-86EE-6E1A2B6A6FA0}">
      <dgm:prSet custT="1"/>
      <dgm:spPr/>
      <dgm:t>
        <a:bodyPr/>
        <a:lstStyle/>
        <a:p>
          <a:r>
            <a:rPr lang="en-US" sz="3600" b="1" dirty="0">
              <a:latin typeface="Arial" pitchFamily="34" charset="0"/>
              <a:cs typeface="Arial" pitchFamily="34" charset="0"/>
            </a:rPr>
            <a:t>7</a:t>
          </a:r>
          <a:endParaRPr lang="id-ID" sz="3600" b="1" dirty="0">
            <a:latin typeface="Arial" pitchFamily="34" charset="0"/>
            <a:cs typeface="Arial" pitchFamily="34" charset="0"/>
          </a:endParaRPr>
        </a:p>
      </dgm:t>
    </dgm:pt>
    <dgm:pt modelId="{377A017A-E217-40CF-B01B-9FB7CD230B19}" type="parTrans" cxnId="{7E6FA364-D979-42CD-BEE8-7831ED3E1EC3}">
      <dgm:prSet/>
      <dgm:spPr/>
      <dgm:t>
        <a:bodyPr/>
        <a:lstStyle/>
        <a:p>
          <a:endParaRPr lang="id-ID"/>
        </a:p>
      </dgm:t>
    </dgm:pt>
    <dgm:pt modelId="{B0ABF4E7-7D8A-4625-AFE8-EDA2042E1E5D}" type="sibTrans" cxnId="{7E6FA364-D979-42CD-BEE8-7831ED3E1EC3}">
      <dgm:prSet/>
      <dgm:spPr/>
      <dgm:t>
        <a:bodyPr/>
        <a:lstStyle/>
        <a:p>
          <a:endParaRPr lang="id-ID"/>
        </a:p>
      </dgm:t>
    </dgm:pt>
    <dgm:pt modelId="{BC16583A-5E11-4418-B813-33E630DE5765}">
      <dgm:prSet custT="1"/>
      <dgm:spPr/>
      <dgm:t>
        <a:bodyPr/>
        <a:lstStyle/>
        <a:p>
          <a:r>
            <a:rPr lang="id-ID" sz="1600" b="1" dirty="0">
              <a:latin typeface="Arial" pitchFamily="34" charset="0"/>
              <a:cs typeface="Arial" pitchFamily="34" charset="0"/>
            </a:rPr>
            <a:t>Buka web 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“</a:t>
          </a:r>
          <a:r>
            <a:rPr lang="id-ID" sz="1600" b="1" dirty="0" smtClean="0">
              <a:latin typeface="Arial" pitchFamily="34" charset="0"/>
              <a:cs typeface="Arial" pitchFamily="34" charset="0"/>
            </a:rPr>
            <a:t>www.bpsdmd.jatengprov.go.id/jarionakd</a:t>
          </a:r>
          <a:r>
            <a:rPr lang="en-US" sz="1600" b="1" dirty="0" smtClean="0">
              <a:latin typeface="Arial" pitchFamily="34" charset="0"/>
              <a:cs typeface="Arial" pitchFamily="34" charset="0"/>
            </a:rPr>
            <a:t>”</a:t>
          </a:r>
          <a:endParaRPr lang="id-ID" sz="1600" dirty="0">
            <a:latin typeface="Arial" pitchFamily="34" charset="0"/>
            <a:cs typeface="Arial" pitchFamily="34" charset="0"/>
          </a:endParaRPr>
        </a:p>
      </dgm:t>
    </dgm:pt>
    <dgm:pt modelId="{92D9F9D3-12B8-454A-851C-3AFB0C1BD094}" type="parTrans" cxnId="{221EC015-7878-4AD3-AD46-2A73E069AC6C}">
      <dgm:prSet/>
      <dgm:spPr/>
      <dgm:t>
        <a:bodyPr/>
        <a:lstStyle/>
        <a:p>
          <a:endParaRPr lang="id-ID"/>
        </a:p>
      </dgm:t>
    </dgm:pt>
    <dgm:pt modelId="{87710958-9339-40B5-A6F0-8AB46C196381}" type="sibTrans" cxnId="{221EC015-7878-4AD3-AD46-2A73E069AC6C}">
      <dgm:prSet/>
      <dgm:spPr/>
      <dgm:t>
        <a:bodyPr/>
        <a:lstStyle/>
        <a:p>
          <a:endParaRPr lang="id-ID"/>
        </a:p>
      </dgm:t>
    </dgm:pt>
    <dgm:pt modelId="{F458F72E-50A3-4B28-B1A0-25FA5DCEB863}">
      <dgm:prSet custT="1"/>
      <dgm:spPr/>
      <dgm:t>
        <a:bodyPr/>
        <a:lstStyle/>
        <a:p>
          <a:r>
            <a:rPr lang="id-ID" sz="1600" b="1" dirty="0">
              <a:latin typeface="Arial" pitchFamily="34" charset="0"/>
              <a:cs typeface="Arial" pitchFamily="34" charset="0"/>
            </a:rPr>
            <a:t>Masukkan Kode, </a:t>
          </a:r>
          <a:r>
            <a:rPr lang="id-ID" sz="1600" b="1" i="1" dirty="0">
              <a:latin typeface="Arial" pitchFamily="34" charset="0"/>
              <a:cs typeface="Arial" pitchFamily="34" charset="0"/>
            </a:rPr>
            <a:t>Password, </a:t>
          </a:r>
          <a:r>
            <a:rPr lang="id-ID" sz="1600" b="1" dirty="0">
              <a:latin typeface="Arial" pitchFamily="34" charset="0"/>
              <a:cs typeface="Arial" pitchFamily="34" charset="0"/>
            </a:rPr>
            <a:t>pilih Tahun (2017)</a:t>
          </a:r>
          <a:r>
            <a:rPr lang="id-ID" sz="1600" b="1" i="1" dirty="0">
              <a:latin typeface="Arial" pitchFamily="34" charset="0"/>
              <a:cs typeface="Arial" pitchFamily="34" charset="0"/>
            </a:rPr>
            <a:t> </a:t>
          </a:r>
        </a:p>
      </dgm:t>
    </dgm:pt>
    <dgm:pt modelId="{95EF56B8-2F8E-43CA-8DBE-A7847EF026C9}" type="parTrans" cxnId="{33994746-AD5F-462F-BD16-D0260367EBEF}">
      <dgm:prSet/>
      <dgm:spPr/>
      <dgm:t>
        <a:bodyPr/>
        <a:lstStyle/>
        <a:p>
          <a:endParaRPr lang="id-ID"/>
        </a:p>
      </dgm:t>
    </dgm:pt>
    <dgm:pt modelId="{9E54EB7B-57E6-4B80-8601-85058C333EC1}" type="sibTrans" cxnId="{33994746-AD5F-462F-BD16-D0260367EBEF}">
      <dgm:prSet/>
      <dgm:spPr/>
      <dgm:t>
        <a:bodyPr/>
        <a:lstStyle/>
        <a:p>
          <a:endParaRPr lang="id-ID"/>
        </a:p>
      </dgm:t>
    </dgm:pt>
    <dgm:pt modelId="{54F9AF53-8392-4493-8D93-E50B04288C33}">
      <dgm:prSet custT="1"/>
      <dgm:spPr/>
      <dgm:t>
        <a:bodyPr/>
        <a:lstStyle/>
        <a:p>
          <a:r>
            <a:rPr lang="id-ID" sz="1600" b="1">
              <a:latin typeface="Arial" pitchFamily="34" charset="0"/>
              <a:cs typeface="Arial" pitchFamily="34" charset="0"/>
            </a:rPr>
            <a:t>Klik </a:t>
          </a:r>
          <a:r>
            <a:rPr lang="id-ID" sz="1600" b="1" dirty="0">
              <a:latin typeface="Arial" pitchFamily="34" charset="0"/>
              <a:cs typeface="Arial" pitchFamily="34" charset="0"/>
            </a:rPr>
            <a:t>“Login”</a:t>
          </a:r>
        </a:p>
      </dgm:t>
    </dgm:pt>
    <dgm:pt modelId="{EB7E8DF7-8D8F-457D-87BC-DAC81BD8DCF7}" type="parTrans" cxnId="{9FA20C0A-867D-43DA-8E1C-8AFDEA1E41A1}">
      <dgm:prSet/>
      <dgm:spPr/>
      <dgm:t>
        <a:bodyPr/>
        <a:lstStyle/>
        <a:p>
          <a:endParaRPr lang="id-ID"/>
        </a:p>
      </dgm:t>
    </dgm:pt>
    <dgm:pt modelId="{71E1F3C3-7D2A-451A-92AA-D292E364FF00}" type="sibTrans" cxnId="{9FA20C0A-867D-43DA-8E1C-8AFDEA1E41A1}">
      <dgm:prSet/>
      <dgm:spPr/>
      <dgm:t>
        <a:bodyPr/>
        <a:lstStyle/>
        <a:p>
          <a:endParaRPr lang="id-ID"/>
        </a:p>
      </dgm:t>
    </dgm:pt>
    <dgm:pt modelId="{B17740F2-7364-4373-A53E-417615AF8A92}">
      <dgm:prSet custT="1"/>
      <dgm:spPr/>
      <dgm:t>
        <a:bodyPr/>
        <a:lstStyle/>
        <a:p>
          <a:r>
            <a:rPr lang="id-ID" sz="1600" b="1">
              <a:latin typeface="Arial" pitchFamily="34" charset="0"/>
              <a:cs typeface="Arial" pitchFamily="34" charset="0"/>
            </a:rPr>
            <a:t>Klik </a:t>
          </a:r>
          <a:r>
            <a:rPr lang="id-ID" sz="1600" b="1" dirty="0">
              <a:latin typeface="Arial" pitchFamily="34" charset="0"/>
              <a:cs typeface="Arial" pitchFamily="34" charset="0"/>
            </a:rPr>
            <a:t>“usulan diklat”</a:t>
          </a:r>
        </a:p>
      </dgm:t>
    </dgm:pt>
    <dgm:pt modelId="{50D6D691-014C-4CAC-AC94-56E9A14DC2E7}" type="parTrans" cxnId="{98925851-4323-459B-BB87-FCA53C673F05}">
      <dgm:prSet/>
      <dgm:spPr/>
      <dgm:t>
        <a:bodyPr/>
        <a:lstStyle/>
        <a:p>
          <a:endParaRPr lang="id-ID"/>
        </a:p>
      </dgm:t>
    </dgm:pt>
    <dgm:pt modelId="{0BA3E306-93D2-4CD6-904A-5903A0B8C2F4}" type="sibTrans" cxnId="{98925851-4323-459B-BB87-FCA53C673F05}">
      <dgm:prSet/>
      <dgm:spPr/>
      <dgm:t>
        <a:bodyPr/>
        <a:lstStyle/>
        <a:p>
          <a:endParaRPr lang="id-ID"/>
        </a:p>
      </dgm:t>
    </dgm:pt>
    <dgm:pt modelId="{EAB070FC-5A69-4835-8141-ACE1A36F18B4}">
      <dgm:prSet custT="1"/>
      <dgm:spPr/>
      <dgm:t>
        <a:bodyPr/>
        <a:lstStyle/>
        <a:p>
          <a:r>
            <a:rPr lang="id-ID" sz="1600" b="1">
              <a:latin typeface="Arial" pitchFamily="34" charset="0"/>
              <a:cs typeface="Arial" pitchFamily="34" charset="0"/>
            </a:rPr>
            <a:t>Klik </a:t>
          </a:r>
          <a:r>
            <a:rPr lang="id-ID" sz="1600" b="1" dirty="0">
              <a:latin typeface="Arial" pitchFamily="34" charset="0"/>
              <a:cs typeface="Arial" pitchFamily="34" charset="0"/>
            </a:rPr>
            <a:t>+ add new</a:t>
          </a:r>
        </a:p>
      </dgm:t>
    </dgm:pt>
    <dgm:pt modelId="{DBE33424-1E4A-41C4-9A9C-7598261824D7}" type="parTrans" cxnId="{81E6B964-B1F0-4A13-B5B0-97D77829C4E7}">
      <dgm:prSet/>
      <dgm:spPr/>
      <dgm:t>
        <a:bodyPr/>
        <a:lstStyle/>
        <a:p>
          <a:endParaRPr lang="id-ID"/>
        </a:p>
      </dgm:t>
    </dgm:pt>
    <dgm:pt modelId="{924D53A9-F145-470D-80E5-FF5A7758562F}" type="sibTrans" cxnId="{81E6B964-B1F0-4A13-B5B0-97D77829C4E7}">
      <dgm:prSet/>
      <dgm:spPr/>
      <dgm:t>
        <a:bodyPr/>
        <a:lstStyle/>
        <a:p>
          <a:endParaRPr lang="id-ID"/>
        </a:p>
      </dgm:t>
    </dgm:pt>
    <dgm:pt modelId="{522643A9-8916-4B3C-B11E-1092BF9F81AB}">
      <dgm:prSet custT="1"/>
      <dgm:spPr/>
      <dgm:t>
        <a:bodyPr/>
        <a:lstStyle/>
        <a:p>
          <a:r>
            <a:rPr lang="id-ID" sz="1600" b="1" dirty="0">
              <a:latin typeface="Arial" pitchFamily="34" charset="0"/>
              <a:cs typeface="Arial" pitchFamily="34" charset="0"/>
            </a:rPr>
            <a:t>Isi usulan (bisa diketik atau ambil master)</a:t>
          </a:r>
        </a:p>
      </dgm:t>
    </dgm:pt>
    <dgm:pt modelId="{E84B2DE2-70E6-43CA-86D0-BC8A97086372}" type="parTrans" cxnId="{3409C7CD-DCAA-41AE-BFC3-3F2EFBC5E2A0}">
      <dgm:prSet/>
      <dgm:spPr/>
      <dgm:t>
        <a:bodyPr/>
        <a:lstStyle/>
        <a:p>
          <a:endParaRPr lang="id-ID"/>
        </a:p>
      </dgm:t>
    </dgm:pt>
    <dgm:pt modelId="{045435D1-1B10-4574-9D7E-CC5D3495E366}" type="sibTrans" cxnId="{3409C7CD-DCAA-41AE-BFC3-3F2EFBC5E2A0}">
      <dgm:prSet/>
      <dgm:spPr/>
      <dgm:t>
        <a:bodyPr/>
        <a:lstStyle/>
        <a:p>
          <a:endParaRPr lang="id-ID"/>
        </a:p>
      </dgm:t>
    </dgm:pt>
    <dgm:pt modelId="{DD52F96F-B979-4A8E-8D69-B615AC2B5769}">
      <dgm:prSet custT="1"/>
      <dgm:spPr/>
      <dgm:t>
        <a:bodyPr/>
        <a:lstStyle/>
        <a:p>
          <a:r>
            <a:rPr lang="id-ID" sz="1600" b="1">
              <a:latin typeface="Arial" pitchFamily="34" charset="0"/>
              <a:cs typeface="Arial" pitchFamily="34" charset="0"/>
            </a:rPr>
            <a:t>Klik </a:t>
          </a:r>
          <a:r>
            <a:rPr lang="id-ID" sz="1600" b="1" dirty="0">
              <a:latin typeface="Arial" pitchFamily="34" charset="0"/>
              <a:cs typeface="Arial" pitchFamily="34" charset="0"/>
            </a:rPr>
            <a:t>SIMPAN</a:t>
          </a:r>
        </a:p>
      </dgm:t>
    </dgm:pt>
    <dgm:pt modelId="{96ECAD4A-69BC-4AD5-8C73-CC30E5B92766}" type="parTrans" cxnId="{365F533B-FB14-4D0C-B79C-7FCBD33B46FA}">
      <dgm:prSet/>
      <dgm:spPr/>
      <dgm:t>
        <a:bodyPr/>
        <a:lstStyle/>
        <a:p>
          <a:endParaRPr lang="id-ID"/>
        </a:p>
      </dgm:t>
    </dgm:pt>
    <dgm:pt modelId="{0C6D8646-1D8A-43ED-9FF8-B24603F61160}" type="sibTrans" cxnId="{365F533B-FB14-4D0C-B79C-7FCBD33B46FA}">
      <dgm:prSet/>
      <dgm:spPr/>
      <dgm:t>
        <a:bodyPr/>
        <a:lstStyle/>
        <a:p>
          <a:endParaRPr lang="id-ID"/>
        </a:p>
      </dgm:t>
    </dgm:pt>
    <dgm:pt modelId="{36EAD25C-3649-4D49-8B5C-675E67491A58}" type="pres">
      <dgm:prSet presAssocID="{F4D6BCC1-00EE-4B8D-A5AA-B162EB03FC94}" presName="Name0" presStyleCnt="0">
        <dgm:presLayoutVars>
          <dgm:dir/>
          <dgm:animLvl val="lvl"/>
          <dgm:resizeHandles/>
        </dgm:presLayoutVars>
      </dgm:prSet>
      <dgm:spPr/>
    </dgm:pt>
    <dgm:pt modelId="{13FB7953-F323-4B64-B5A2-E8BCCD6B4841}" type="pres">
      <dgm:prSet presAssocID="{08DCB4BA-1505-40A8-ADAB-4B9C92478504}" presName="linNode" presStyleCnt="0"/>
      <dgm:spPr/>
    </dgm:pt>
    <dgm:pt modelId="{FB65EE86-C5B8-4E4F-9553-38C9B2481952}" type="pres">
      <dgm:prSet presAssocID="{08DCB4BA-1505-40A8-ADAB-4B9C92478504}" presName="parentShp" presStyleLbl="node1" presStyleIdx="0" presStyleCnt="7" custScaleX="487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E85CBE-153B-487E-A4E5-95E7C4FEF563}" type="pres">
      <dgm:prSet presAssocID="{08DCB4BA-1505-40A8-ADAB-4B9C92478504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E477BD-3A60-4F97-AF6B-FE1AC90982B8}" type="pres">
      <dgm:prSet presAssocID="{C9993D42-C40F-44DD-948D-6325484B983B}" presName="spacing" presStyleCnt="0"/>
      <dgm:spPr/>
    </dgm:pt>
    <dgm:pt modelId="{E1F19B98-A303-462B-BBB0-B2383D30FA2E}" type="pres">
      <dgm:prSet presAssocID="{C9896B8B-D2C9-41A8-8A30-D15B27BDC65E}" presName="linNode" presStyleCnt="0"/>
      <dgm:spPr/>
    </dgm:pt>
    <dgm:pt modelId="{AC9A4A96-CF09-41C0-99D9-310D4D18B510}" type="pres">
      <dgm:prSet presAssocID="{C9896B8B-D2C9-41A8-8A30-D15B27BDC65E}" presName="parentShp" presStyleLbl="node1" presStyleIdx="1" presStyleCnt="7" custScaleX="487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5E06EE-5603-4CE6-9EE0-2C4335BE4D15}" type="pres">
      <dgm:prSet presAssocID="{C9896B8B-D2C9-41A8-8A30-D15B27BDC65E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AE5BA9-977E-45FA-A174-EFD9821C376B}" type="pres">
      <dgm:prSet presAssocID="{98D57B31-313D-4764-8BB2-3199D4C8A672}" presName="spacing" presStyleCnt="0"/>
      <dgm:spPr/>
    </dgm:pt>
    <dgm:pt modelId="{E1FACF69-74B1-4FFD-BB12-9345D20113CF}" type="pres">
      <dgm:prSet presAssocID="{40CA51E8-DFB6-404C-8B74-17C5B4E104F1}" presName="linNode" presStyleCnt="0"/>
      <dgm:spPr/>
    </dgm:pt>
    <dgm:pt modelId="{D7DF3CC1-B6B5-4550-9C55-FF4E1C996E46}" type="pres">
      <dgm:prSet presAssocID="{40CA51E8-DFB6-404C-8B74-17C5B4E104F1}" presName="parentShp" presStyleLbl="node1" presStyleIdx="2" presStyleCnt="7" custScaleX="487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5FD50F-3F23-4A66-ACFB-4D2BAA1B7AB8}" type="pres">
      <dgm:prSet presAssocID="{40CA51E8-DFB6-404C-8B74-17C5B4E104F1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B3AC88-25EB-401B-94DA-EF3108385881}" type="pres">
      <dgm:prSet presAssocID="{A0EBD594-C333-4BB1-9970-7A723B16BE02}" presName="spacing" presStyleCnt="0"/>
      <dgm:spPr/>
    </dgm:pt>
    <dgm:pt modelId="{AE25EEB7-695A-4E49-B520-26916D1B8B3E}" type="pres">
      <dgm:prSet presAssocID="{80865F42-6F63-46CD-9E3F-59C3C3E3D2A0}" presName="linNode" presStyleCnt="0"/>
      <dgm:spPr/>
    </dgm:pt>
    <dgm:pt modelId="{80FA4ED8-CC07-4E2B-9049-F25529535F8B}" type="pres">
      <dgm:prSet presAssocID="{80865F42-6F63-46CD-9E3F-59C3C3E3D2A0}" presName="parentShp" presStyleLbl="node1" presStyleIdx="3" presStyleCnt="7" custScaleX="487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DF0109-F719-412B-ACE2-39768489162E}" type="pres">
      <dgm:prSet presAssocID="{80865F42-6F63-46CD-9E3F-59C3C3E3D2A0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2AE39B-E434-48F1-9E5B-1AF0EB9666F3}" type="pres">
      <dgm:prSet presAssocID="{2E81E665-484E-428F-A75C-0266BB01FADD}" presName="spacing" presStyleCnt="0"/>
      <dgm:spPr/>
    </dgm:pt>
    <dgm:pt modelId="{FD49BB31-8B72-41DE-A799-ADD062380C1A}" type="pres">
      <dgm:prSet presAssocID="{9739DAA7-7973-43C5-B179-D4129650BEAC}" presName="linNode" presStyleCnt="0"/>
      <dgm:spPr/>
    </dgm:pt>
    <dgm:pt modelId="{A0325ED2-3B06-4FE3-841D-63A791A55AF4}" type="pres">
      <dgm:prSet presAssocID="{9739DAA7-7973-43C5-B179-D4129650BEAC}" presName="parentShp" presStyleLbl="node1" presStyleIdx="4" presStyleCnt="7" custScaleX="487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E9A8B8-7DF8-4B37-B2EC-9B12F3A31143}" type="pres">
      <dgm:prSet presAssocID="{9739DAA7-7973-43C5-B179-D4129650BEAC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6A72FC-4916-470B-BAB6-54EC9714EF0C}" type="pres">
      <dgm:prSet presAssocID="{A2B16957-5C58-4685-ACB2-13B9E710A8ED}" presName="spacing" presStyleCnt="0"/>
      <dgm:spPr/>
    </dgm:pt>
    <dgm:pt modelId="{42E32FEA-6365-43AB-AEF0-C94EFD1E620F}" type="pres">
      <dgm:prSet presAssocID="{ABCFD2BC-5552-4174-81FD-488FC8728203}" presName="linNode" presStyleCnt="0"/>
      <dgm:spPr/>
    </dgm:pt>
    <dgm:pt modelId="{CFCE15C9-409E-442C-BBD2-78BD816C690C}" type="pres">
      <dgm:prSet presAssocID="{ABCFD2BC-5552-4174-81FD-488FC8728203}" presName="parentShp" presStyleLbl="node1" presStyleIdx="5" presStyleCnt="7" custScaleX="487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912623-ECF6-4CAE-96CD-4A76A7A028CF}" type="pres">
      <dgm:prSet presAssocID="{ABCFD2BC-5552-4174-81FD-488FC8728203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680A48-8A7F-4B4B-AA15-91222236E7B6}" type="pres">
      <dgm:prSet presAssocID="{E0552A3C-06EB-44B4-AEE0-6EB19D7D4550}" presName="spacing" presStyleCnt="0"/>
      <dgm:spPr/>
    </dgm:pt>
    <dgm:pt modelId="{3AFD23BB-99D6-4FAF-BA31-86EB3F4B9DF6}" type="pres">
      <dgm:prSet presAssocID="{7D123C5C-BE9D-413D-86EE-6E1A2B6A6FA0}" presName="linNode" presStyleCnt="0"/>
      <dgm:spPr/>
    </dgm:pt>
    <dgm:pt modelId="{A977D4A1-72EE-48EF-987D-18A8B7DD12F7}" type="pres">
      <dgm:prSet presAssocID="{7D123C5C-BE9D-413D-86EE-6E1A2B6A6FA0}" presName="parentShp" presStyleLbl="node1" presStyleIdx="6" presStyleCnt="7" custScaleX="4876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D24DF1-1607-467E-AED9-D3FA37CD7F36}" type="pres">
      <dgm:prSet presAssocID="{7D123C5C-BE9D-413D-86EE-6E1A2B6A6FA0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0244322-4840-46B4-B9F2-3E52F6504497}" srcId="{F4D6BCC1-00EE-4B8D-A5AA-B162EB03FC94}" destId="{40CA51E8-DFB6-404C-8B74-17C5B4E104F1}" srcOrd="2" destOrd="0" parTransId="{F542DA0E-264B-4888-B232-843C8CB63807}" sibTransId="{A0EBD594-C333-4BB1-9970-7A723B16BE02}"/>
    <dgm:cxn modelId="{33994746-AD5F-462F-BD16-D0260367EBEF}" srcId="{C9896B8B-D2C9-41A8-8A30-D15B27BDC65E}" destId="{F458F72E-50A3-4B28-B1A0-25FA5DCEB863}" srcOrd="0" destOrd="0" parTransId="{95EF56B8-2F8E-43CA-8DBE-A7847EF026C9}" sibTransId="{9E54EB7B-57E6-4B80-8601-85058C333EC1}"/>
    <dgm:cxn modelId="{61D2F83A-F9F4-4B17-8C67-DA1EB5DC83B2}" type="presOf" srcId="{F458F72E-50A3-4B28-B1A0-25FA5DCEB863}" destId="{A05E06EE-5603-4CE6-9EE0-2C4335BE4D15}" srcOrd="0" destOrd="0" presId="urn:microsoft.com/office/officeart/2005/8/layout/vList6"/>
    <dgm:cxn modelId="{9FA20C0A-867D-43DA-8E1C-8AFDEA1E41A1}" srcId="{40CA51E8-DFB6-404C-8B74-17C5B4E104F1}" destId="{54F9AF53-8392-4493-8D93-E50B04288C33}" srcOrd="0" destOrd="0" parTransId="{EB7E8DF7-8D8F-457D-87BC-DAC81BD8DCF7}" sibTransId="{71E1F3C3-7D2A-451A-92AA-D292E364FF00}"/>
    <dgm:cxn modelId="{CF86AE02-75D8-4A3E-82F5-71F175536580}" type="presOf" srcId="{40CA51E8-DFB6-404C-8B74-17C5B4E104F1}" destId="{D7DF3CC1-B6B5-4550-9C55-FF4E1C996E46}" srcOrd="0" destOrd="0" presId="urn:microsoft.com/office/officeart/2005/8/layout/vList6"/>
    <dgm:cxn modelId="{5F66BE56-AC6D-41DD-97A7-BBFB911B35D4}" type="presOf" srcId="{DD52F96F-B979-4A8E-8D69-B615AC2B5769}" destId="{67D24DF1-1607-467E-AED9-D3FA37CD7F36}" srcOrd="0" destOrd="0" presId="urn:microsoft.com/office/officeart/2005/8/layout/vList6"/>
    <dgm:cxn modelId="{365F533B-FB14-4D0C-B79C-7FCBD33B46FA}" srcId="{7D123C5C-BE9D-413D-86EE-6E1A2B6A6FA0}" destId="{DD52F96F-B979-4A8E-8D69-B615AC2B5769}" srcOrd="0" destOrd="0" parTransId="{96ECAD4A-69BC-4AD5-8C73-CC30E5B92766}" sibTransId="{0C6D8646-1D8A-43ED-9FF8-B24603F61160}"/>
    <dgm:cxn modelId="{3409C7CD-DCAA-41AE-BFC3-3F2EFBC5E2A0}" srcId="{ABCFD2BC-5552-4174-81FD-488FC8728203}" destId="{522643A9-8916-4B3C-B11E-1092BF9F81AB}" srcOrd="0" destOrd="0" parTransId="{E84B2DE2-70E6-43CA-86D0-BC8A97086372}" sibTransId="{045435D1-1B10-4574-9D7E-CC5D3495E366}"/>
    <dgm:cxn modelId="{D634494B-8EF3-49CC-BFE0-676CDDD6E386}" type="presOf" srcId="{7D123C5C-BE9D-413D-86EE-6E1A2B6A6FA0}" destId="{A977D4A1-72EE-48EF-987D-18A8B7DD12F7}" srcOrd="0" destOrd="0" presId="urn:microsoft.com/office/officeart/2005/8/layout/vList6"/>
    <dgm:cxn modelId="{2BFAA3CC-F635-4B6D-AFFC-64AB1E0A9647}" srcId="{F4D6BCC1-00EE-4B8D-A5AA-B162EB03FC94}" destId="{C9896B8B-D2C9-41A8-8A30-D15B27BDC65E}" srcOrd="1" destOrd="0" parTransId="{96E8414B-8A0B-4374-B962-7DCD1A049AC2}" sibTransId="{98D57B31-313D-4764-8BB2-3199D4C8A672}"/>
    <dgm:cxn modelId="{DF7ADEFA-498C-44DC-BA47-77900A887884}" type="presOf" srcId="{522643A9-8916-4B3C-B11E-1092BF9F81AB}" destId="{16912623-ECF6-4CAE-96CD-4A76A7A028CF}" srcOrd="0" destOrd="0" presId="urn:microsoft.com/office/officeart/2005/8/layout/vList6"/>
    <dgm:cxn modelId="{6DB0BEC3-56A7-44B0-995F-5A9BA35415CE}" srcId="{F4D6BCC1-00EE-4B8D-A5AA-B162EB03FC94}" destId="{9739DAA7-7973-43C5-B179-D4129650BEAC}" srcOrd="4" destOrd="0" parTransId="{604DA0BC-D08F-4614-9459-045C34B1A726}" sibTransId="{A2B16957-5C58-4685-ACB2-13B9E710A8ED}"/>
    <dgm:cxn modelId="{914D3BD0-5E09-4E94-8206-CEA050EFD915}" srcId="{F4D6BCC1-00EE-4B8D-A5AA-B162EB03FC94}" destId="{80865F42-6F63-46CD-9E3F-59C3C3E3D2A0}" srcOrd="3" destOrd="0" parTransId="{A6328867-87F1-4528-8887-6D4A24170BD6}" sibTransId="{2E81E665-484E-428F-A75C-0266BB01FADD}"/>
    <dgm:cxn modelId="{F97EA26E-55AA-45F0-A407-FA72302E9143}" type="presOf" srcId="{9739DAA7-7973-43C5-B179-D4129650BEAC}" destId="{A0325ED2-3B06-4FE3-841D-63A791A55AF4}" srcOrd="0" destOrd="0" presId="urn:microsoft.com/office/officeart/2005/8/layout/vList6"/>
    <dgm:cxn modelId="{81E6B964-B1F0-4A13-B5B0-97D77829C4E7}" srcId="{9739DAA7-7973-43C5-B179-D4129650BEAC}" destId="{EAB070FC-5A69-4835-8141-ACE1A36F18B4}" srcOrd="0" destOrd="0" parTransId="{DBE33424-1E4A-41C4-9A9C-7598261824D7}" sibTransId="{924D53A9-F145-470D-80E5-FF5A7758562F}"/>
    <dgm:cxn modelId="{CA279691-2D1D-426C-AA39-141B067E4499}" srcId="{F4D6BCC1-00EE-4B8D-A5AA-B162EB03FC94}" destId="{ABCFD2BC-5552-4174-81FD-488FC8728203}" srcOrd="5" destOrd="0" parTransId="{986703B2-65B8-4E9E-A2DE-885317B15046}" sibTransId="{E0552A3C-06EB-44B4-AEE0-6EB19D7D4550}"/>
    <dgm:cxn modelId="{A00AD259-F50D-41B7-9944-F969DB91A18E}" type="presOf" srcId="{C9896B8B-D2C9-41A8-8A30-D15B27BDC65E}" destId="{AC9A4A96-CF09-41C0-99D9-310D4D18B510}" srcOrd="0" destOrd="0" presId="urn:microsoft.com/office/officeart/2005/8/layout/vList6"/>
    <dgm:cxn modelId="{7889A7B9-C691-4C08-B75F-6472AACACB12}" type="presOf" srcId="{54F9AF53-8392-4493-8D93-E50B04288C33}" destId="{E65FD50F-3F23-4A66-ACFB-4D2BAA1B7AB8}" srcOrd="0" destOrd="0" presId="urn:microsoft.com/office/officeart/2005/8/layout/vList6"/>
    <dgm:cxn modelId="{7551B429-3841-442F-8D73-3B6351D1A5C4}" type="presOf" srcId="{08DCB4BA-1505-40A8-ADAB-4B9C92478504}" destId="{FB65EE86-C5B8-4E4F-9553-38C9B2481952}" srcOrd="0" destOrd="0" presId="urn:microsoft.com/office/officeart/2005/8/layout/vList6"/>
    <dgm:cxn modelId="{221EC015-7878-4AD3-AD46-2A73E069AC6C}" srcId="{08DCB4BA-1505-40A8-ADAB-4B9C92478504}" destId="{BC16583A-5E11-4418-B813-33E630DE5765}" srcOrd="0" destOrd="0" parTransId="{92D9F9D3-12B8-454A-851C-3AFB0C1BD094}" sibTransId="{87710958-9339-40B5-A6F0-8AB46C196381}"/>
    <dgm:cxn modelId="{6EBCB984-3612-4481-8440-E48ADF2B2042}" type="presOf" srcId="{80865F42-6F63-46CD-9E3F-59C3C3E3D2A0}" destId="{80FA4ED8-CC07-4E2B-9049-F25529535F8B}" srcOrd="0" destOrd="0" presId="urn:microsoft.com/office/officeart/2005/8/layout/vList6"/>
    <dgm:cxn modelId="{700DDBD9-B070-416F-B69F-778AD314AA2D}" type="presOf" srcId="{BC16583A-5E11-4418-B813-33E630DE5765}" destId="{71E85CBE-153B-487E-A4E5-95E7C4FEF563}" srcOrd="0" destOrd="0" presId="urn:microsoft.com/office/officeart/2005/8/layout/vList6"/>
    <dgm:cxn modelId="{DFFE263A-732B-49AE-B20F-4A5E23EDBD1A}" srcId="{F4D6BCC1-00EE-4B8D-A5AA-B162EB03FC94}" destId="{08DCB4BA-1505-40A8-ADAB-4B9C92478504}" srcOrd="0" destOrd="0" parTransId="{B631878A-A00F-43C4-9E15-357D5E0C5EB5}" sibTransId="{C9993D42-C40F-44DD-948D-6325484B983B}"/>
    <dgm:cxn modelId="{3105FA4D-7F59-4DFB-867D-3EC1B97A01CB}" type="presOf" srcId="{EAB070FC-5A69-4835-8141-ACE1A36F18B4}" destId="{CBE9A8B8-7DF8-4B37-B2EC-9B12F3A31143}" srcOrd="0" destOrd="0" presId="urn:microsoft.com/office/officeart/2005/8/layout/vList6"/>
    <dgm:cxn modelId="{C9786986-ED0C-401D-BBD2-B00D8B11373C}" type="presOf" srcId="{B17740F2-7364-4373-A53E-417615AF8A92}" destId="{FEDF0109-F719-412B-ACE2-39768489162E}" srcOrd="0" destOrd="0" presId="urn:microsoft.com/office/officeart/2005/8/layout/vList6"/>
    <dgm:cxn modelId="{7E6FA364-D979-42CD-BEE8-7831ED3E1EC3}" srcId="{F4D6BCC1-00EE-4B8D-A5AA-B162EB03FC94}" destId="{7D123C5C-BE9D-413D-86EE-6E1A2B6A6FA0}" srcOrd="6" destOrd="0" parTransId="{377A017A-E217-40CF-B01B-9FB7CD230B19}" sibTransId="{B0ABF4E7-7D8A-4625-AFE8-EDA2042E1E5D}"/>
    <dgm:cxn modelId="{E1906722-2B45-4735-B7F9-6FC1BBFDFEC7}" type="presOf" srcId="{F4D6BCC1-00EE-4B8D-A5AA-B162EB03FC94}" destId="{36EAD25C-3649-4D49-8B5C-675E67491A58}" srcOrd="0" destOrd="0" presId="urn:microsoft.com/office/officeart/2005/8/layout/vList6"/>
    <dgm:cxn modelId="{98925851-4323-459B-BB87-FCA53C673F05}" srcId="{80865F42-6F63-46CD-9E3F-59C3C3E3D2A0}" destId="{B17740F2-7364-4373-A53E-417615AF8A92}" srcOrd="0" destOrd="0" parTransId="{50D6D691-014C-4CAC-AC94-56E9A14DC2E7}" sibTransId="{0BA3E306-93D2-4CD6-904A-5903A0B8C2F4}"/>
    <dgm:cxn modelId="{330F50DB-9A96-4D98-A1AF-A07DC7487920}" type="presOf" srcId="{ABCFD2BC-5552-4174-81FD-488FC8728203}" destId="{CFCE15C9-409E-442C-BBD2-78BD816C690C}" srcOrd="0" destOrd="0" presId="urn:microsoft.com/office/officeart/2005/8/layout/vList6"/>
    <dgm:cxn modelId="{27CB6ED3-DCC7-4831-ACF9-84756C84D457}" type="presParOf" srcId="{36EAD25C-3649-4D49-8B5C-675E67491A58}" destId="{13FB7953-F323-4B64-B5A2-E8BCCD6B4841}" srcOrd="0" destOrd="0" presId="urn:microsoft.com/office/officeart/2005/8/layout/vList6"/>
    <dgm:cxn modelId="{CA5B6962-563F-40EE-B929-F8EB3516131D}" type="presParOf" srcId="{13FB7953-F323-4B64-B5A2-E8BCCD6B4841}" destId="{FB65EE86-C5B8-4E4F-9553-38C9B2481952}" srcOrd="0" destOrd="0" presId="urn:microsoft.com/office/officeart/2005/8/layout/vList6"/>
    <dgm:cxn modelId="{1821DBDA-B007-467D-AABC-192EFE1E89B3}" type="presParOf" srcId="{13FB7953-F323-4B64-B5A2-E8BCCD6B4841}" destId="{71E85CBE-153B-487E-A4E5-95E7C4FEF563}" srcOrd="1" destOrd="0" presId="urn:microsoft.com/office/officeart/2005/8/layout/vList6"/>
    <dgm:cxn modelId="{CEE47C53-48B8-4A94-8F23-5BD47D10A9AB}" type="presParOf" srcId="{36EAD25C-3649-4D49-8B5C-675E67491A58}" destId="{E5E477BD-3A60-4F97-AF6B-FE1AC90982B8}" srcOrd="1" destOrd="0" presId="urn:microsoft.com/office/officeart/2005/8/layout/vList6"/>
    <dgm:cxn modelId="{9C27129E-49CE-4373-9599-A2A989A957B7}" type="presParOf" srcId="{36EAD25C-3649-4D49-8B5C-675E67491A58}" destId="{E1F19B98-A303-462B-BBB0-B2383D30FA2E}" srcOrd="2" destOrd="0" presId="urn:microsoft.com/office/officeart/2005/8/layout/vList6"/>
    <dgm:cxn modelId="{B0C88294-D177-4A09-8FE4-DEC6E30AB91C}" type="presParOf" srcId="{E1F19B98-A303-462B-BBB0-B2383D30FA2E}" destId="{AC9A4A96-CF09-41C0-99D9-310D4D18B510}" srcOrd="0" destOrd="0" presId="urn:microsoft.com/office/officeart/2005/8/layout/vList6"/>
    <dgm:cxn modelId="{0D45C878-C55E-46E3-8FE5-5E8AE00A060B}" type="presParOf" srcId="{E1F19B98-A303-462B-BBB0-B2383D30FA2E}" destId="{A05E06EE-5603-4CE6-9EE0-2C4335BE4D15}" srcOrd="1" destOrd="0" presId="urn:microsoft.com/office/officeart/2005/8/layout/vList6"/>
    <dgm:cxn modelId="{4EE44DB2-2FC0-4C6C-A4FC-BD24B66FC552}" type="presParOf" srcId="{36EAD25C-3649-4D49-8B5C-675E67491A58}" destId="{84AE5BA9-977E-45FA-A174-EFD9821C376B}" srcOrd="3" destOrd="0" presId="urn:microsoft.com/office/officeart/2005/8/layout/vList6"/>
    <dgm:cxn modelId="{4428BEA1-A8DE-4F3D-A977-18E5BBCEAFCB}" type="presParOf" srcId="{36EAD25C-3649-4D49-8B5C-675E67491A58}" destId="{E1FACF69-74B1-4FFD-BB12-9345D20113CF}" srcOrd="4" destOrd="0" presId="urn:microsoft.com/office/officeart/2005/8/layout/vList6"/>
    <dgm:cxn modelId="{80F8BBF0-E27D-4D0C-B701-30C604DB8CFC}" type="presParOf" srcId="{E1FACF69-74B1-4FFD-BB12-9345D20113CF}" destId="{D7DF3CC1-B6B5-4550-9C55-FF4E1C996E46}" srcOrd="0" destOrd="0" presId="urn:microsoft.com/office/officeart/2005/8/layout/vList6"/>
    <dgm:cxn modelId="{43C92A85-0F7C-46CC-B325-BA2A7145EC98}" type="presParOf" srcId="{E1FACF69-74B1-4FFD-BB12-9345D20113CF}" destId="{E65FD50F-3F23-4A66-ACFB-4D2BAA1B7AB8}" srcOrd="1" destOrd="0" presId="urn:microsoft.com/office/officeart/2005/8/layout/vList6"/>
    <dgm:cxn modelId="{E6C5185E-868A-4175-B6E2-D4777EFA016A}" type="presParOf" srcId="{36EAD25C-3649-4D49-8B5C-675E67491A58}" destId="{9FB3AC88-25EB-401B-94DA-EF3108385881}" srcOrd="5" destOrd="0" presId="urn:microsoft.com/office/officeart/2005/8/layout/vList6"/>
    <dgm:cxn modelId="{D115E0B8-F293-4B63-BF7B-7C36C31E6DB1}" type="presParOf" srcId="{36EAD25C-3649-4D49-8B5C-675E67491A58}" destId="{AE25EEB7-695A-4E49-B520-26916D1B8B3E}" srcOrd="6" destOrd="0" presId="urn:microsoft.com/office/officeart/2005/8/layout/vList6"/>
    <dgm:cxn modelId="{E31CFE21-D43D-4F7C-A7CB-6D0F54561F6A}" type="presParOf" srcId="{AE25EEB7-695A-4E49-B520-26916D1B8B3E}" destId="{80FA4ED8-CC07-4E2B-9049-F25529535F8B}" srcOrd="0" destOrd="0" presId="urn:microsoft.com/office/officeart/2005/8/layout/vList6"/>
    <dgm:cxn modelId="{65DD4E8A-F5A5-4A9A-8619-81C1C1412198}" type="presParOf" srcId="{AE25EEB7-695A-4E49-B520-26916D1B8B3E}" destId="{FEDF0109-F719-412B-ACE2-39768489162E}" srcOrd="1" destOrd="0" presId="urn:microsoft.com/office/officeart/2005/8/layout/vList6"/>
    <dgm:cxn modelId="{4080FD2A-9794-457B-B588-7792E2FDDC34}" type="presParOf" srcId="{36EAD25C-3649-4D49-8B5C-675E67491A58}" destId="{512AE39B-E434-48F1-9E5B-1AF0EB9666F3}" srcOrd="7" destOrd="0" presId="urn:microsoft.com/office/officeart/2005/8/layout/vList6"/>
    <dgm:cxn modelId="{0223F037-C6D7-4C08-8434-9CD22AFE3E3F}" type="presParOf" srcId="{36EAD25C-3649-4D49-8B5C-675E67491A58}" destId="{FD49BB31-8B72-41DE-A799-ADD062380C1A}" srcOrd="8" destOrd="0" presId="urn:microsoft.com/office/officeart/2005/8/layout/vList6"/>
    <dgm:cxn modelId="{320A27B3-8E63-4EF7-A6AD-076444875C5E}" type="presParOf" srcId="{FD49BB31-8B72-41DE-A799-ADD062380C1A}" destId="{A0325ED2-3B06-4FE3-841D-63A791A55AF4}" srcOrd="0" destOrd="0" presId="urn:microsoft.com/office/officeart/2005/8/layout/vList6"/>
    <dgm:cxn modelId="{40DA06ED-E41C-4190-8D87-AF6BBAC81A73}" type="presParOf" srcId="{FD49BB31-8B72-41DE-A799-ADD062380C1A}" destId="{CBE9A8B8-7DF8-4B37-B2EC-9B12F3A31143}" srcOrd="1" destOrd="0" presId="urn:microsoft.com/office/officeart/2005/8/layout/vList6"/>
    <dgm:cxn modelId="{D580CDC0-C706-425B-B46A-8BA1BA3F1F7A}" type="presParOf" srcId="{36EAD25C-3649-4D49-8B5C-675E67491A58}" destId="{106A72FC-4916-470B-BAB6-54EC9714EF0C}" srcOrd="9" destOrd="0" presId="urn:microsoft.com/office/officeart/2005/8/layout/vList6"/>
    <dgm:cxn modelId="{B6C98DDF-F074-4789-8216-F312A2D8DBAC}" type="presParOf" srcId="{36EAD25C-3649-4D49-8B5C-675E67491A58}" destId="{42E32FEA-6365-43AB-AEF0-C94EFD1E620F}" srcOrd="10" destOrd="0" presId="urn:microsoft.com/office/officeart/2005/8/layout/vList6"/>
    <dgm:cxn modelId="{904B6392-1938-49FA-AEA8-C01EE94F28ED}" type="presParOf" srcId="{42E32FEA-6365-43AB-AEF0-C94EFD1E620F}" destId="{CFCE15C9-409E-442C-BBD2-78BD816C690C}" srcOrd="0" destOrd="0" presId="urn:microsoft.com/office/officeart/2005/8/layout/vList6"/>
    <dgm:cxn modelId="{E254291D-A2C6-4457-B888-93783F7CE9DB}" type="presParOf" srcId="{42E32FEA-6365-43AB-AEF0-C94EFD1E620F}" destId="{16912623-ECF6-4CAE-96CD-4A76A7A028CF}" srcOrd="1" destOrd="0" presId="urn:microsoft.com/office/officeart/2005/8/layout/vList6"/>
    <dgm:cxn modelId="{0905DB6C-A1DB-49F9-AA2F-29964A2A3801}" type="presParOf" srcId="{36EAD25C-3649-4D49-8B5C-675E67491A58}" destId="{A7680A48-8A7F-4B4B-AA15-91222236E7B6}" srcOrd="11" destOrd="0" presId="urn:microsoft.com/office/officeart/2005/8/layout/vList6"/>
    <dgm:cxn modelId="{6C3BF033-AE6E-479C-A207-A98D62511070}" type="presParOf" srcId="{36EAD25C-3649-4D49-8B5C-675E67491A58}" destId="{3AFD23BB-99D6-4FAF-BA31-86EB3F4B9DF6}" srcOrd="12" destOrd="0" presId="urn:microsoft.com/office/officeart/2005/8/layout/vList6"/>
    <dgm:cxn modelId="{EFD5E599-3F73-4F0E-BD32-A88A2E4F1B1E}" type="presParOf" srcId="{3AFD23BB-99D6-4FAF-BA31-86EB3F4B9DF6}" destId="{A977D4A1-72EE-48EF-987D-18A8B7DD12F7}" srcOrd="0" destOrd="0" presId="urn:microsoft.com/office/officeart/2005/8/layout/vList6"/>
    <dgm:cxn modelId="{0286D80B-ACF2-4965-AF12-C51471017ACA}" type="presParOf" srcId="{3AFD23BB-99D6-4FAF-BA31-86EB3F4B9DF6}" destId="{67D24DF1-1607-467E-AED9-D3FA37CD7F3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A5FAA-221E-41BE-A956-71180BCE50A2}">
      <dsp:nvSpPr>
        <dsp:cNvPr id="0" name=""/>
        <dsp:cNvSpPr/>
      </dsp:nvSpPr>
      <dsp:spPr>
        <a:xfrm>
          <a:off x="0" y="322862"/>
          <a:ext cx="70485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907AA5-1766-4F4A-A2F5-1FA3EF51584F}">
      <dsp:nvSpPr>
        <dsp:cNvPr id="0" name=""/>
        <dsp:cNvSpPr/>
      </dsp:nvSpPr>
      <dsp:spPr>
        <a:xfrm>
          <a:off x="352426" y="12902"/>
          <a:ext cx="4933969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492" tIns="0" rIns="1864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1.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Kondisi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Strategis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Si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Jari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On AKD</a:t>
          </a:r>
          <a:endParaRPr lang="id-ID" sz="2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382688" y="43164"/>
        <a:ext cx="4873445" cy="559396"/>
      </dsp:txXfrm>
    </dsp:sp>
    <dsp:sp modelId="{D8C835D0-20F4-45A1-8A56-7595050ABE0E}">
      <dsp:nvSpPr>
        <dsp:cNvPr id="0" name=""/>
        <dsp:cNvSpPr/>
      </dsp:nvSpPr>
      <dsp:spPr>
        <a:xfrm>
          <a:off x="0" y="1275422"/>
          <a:ext cx="70485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2748500"/>
              <a:satOff val="-1986"/>
              <a:lumOff val="735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D930D2-975F-4E69-A1FE-E33F8AF8E018}">
      <dsp:nvSpPr>
        <dsp:cNvPr id="0" name=""/>
        <dsp:cNvSpPr/>
      </dsp:nvSpPr>
      <dsp:spPr>
        <a:xfrm>
          <a:off x="352426" y="965462"/>
          <a:ext cx="4505355" cy="619920"/>
        </a:xfrm>
        <a:prstGeom prst="roundRect">
          <a:avLst/>
        </a:prstGeom>
        <a:gradFill rotWithShape="0">
          <a:gsLst>
            <a:gs pos="0">
              <a:schemeClr val="accent3">
                <a:hueOff val="2748500"/>
                <a:satOff val="-1986"/>
                <a:lumOff val="735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2748500"/>
                <a:satOff val="-1986"/>
                <a:lumOff val="735"/>
                <a:alphaOff val="0"/>
                <a:shade val="100000"/>
              </a:schemeClr>
            </a:gs>
            <a:gs pos="100000">
              <a:schemeClr val="accent3">
                <a:hueOff val="2748500"/>
                <a:satOff val="-1986"/>
                <a:lumOff val="735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3">
              <a:hueOff val="2748500"/>
              <a:satOff val="-1986"/>
              <a:lumOff val="73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492" tIns="0" rIns="1864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2.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Tantangan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Pengelolaan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SDM</a:t>
          </a:r>
          <a:endParaRPr lang="id-ID" sz="2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382688" y="995724"/>
        <a:ext cx="4444831" cy="559396"/>
      </dsp:txXfrm>
    </dsp:sp>
    <dsp:sp modelId="{CBBB7743-DCA8-4420-BB01-143B83EB5739}">
      <dsp:nvSpPr>
        <dsp:cNvPr id="0" name=""/>
        <dsp:cNvSpPr/>
      </dsp:nvSpPr>
      <dsp:spPr>
        <a:xfrm>
          <a:off x="0" y="2227983"/>
          <a:ext cx="70485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5497000"/>
              <a:satOff val="-3971"/>
              <a:lumOff val="1471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C74D9B-DB0D-4D22-BB6D-7CB31D37D0F9}">
      <dsp:nvSpPr>
        <dsp:cNvPr id="0" name=""/>
        <dsp:cNvSpPr/>
      </dsp:nvSpPr>
      <dsp:spPr>
        <a:xfrm>
          <a:off x="352426" y="1918023"/>
          <a:ext cx="5505520" cy="619920"/>
        </a:xfrm>
        <a:prstGeom prst="roundRect">
          <a:avLst/>
        </a:prstGeom>
        <a:gradFill rotWithShape="0">
          <a:gsLst>
            <a:gs pos="0">
              <a:schemeClr val="accent3">
                <a:hueOff val="5497000"/>
                <a:satOff val="-3971"/>
                <a:lumOff val="1471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5497000"/>
                <a:satOff val="-3971"/>
                <a:lumOff val="1471"/>
                <a:alphaOff val="0"/>
                <a:shade val="100000"/>
              </a:schemeClr>
            </a:gs>
            <a:gs pos="100000">
              <a:schemeClr val="accent3">
                <a:hueOff val="5497000"/>
                <a:satOff val="-3971"/>
                <a:lumOff val="1471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3">
              <a:hueOff val="5497000"/>
              <a:satOff val="-3971"/>
              <a:lumOff val="147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492" tIns="0" rIns="1864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3.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Arah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Kebijakan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Pengemb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Komp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ASN</a:t>
          </a:r>
          <a:endParaRPr lang="id-ID" sz="2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382688" y="1948285"/>
        <a:ext cx="5444996" cy="559396"/>
      </dsp:txXfrm>
    </dsp:sp>
    <dsp:sp modelId="{EE3A2B72-95BC-4B3F-A843-3B00D8717406}">
      <dsp:nvSpPr>
        <dsp:cNvPr id="0" name=""/>
        <dsp:cNvSpPr/>
      </dsp:nvSpPr>
      <dsp:spPr>
        <a:xfrm>
          <a:off x="0" y="3180543"/>
          <a:ext cx="70485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8245499"/>
              <a:satOff val="-5957"/>
              <a:lumOff val="2206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1F1A57-F31B-46B0-BBE8-6174365546B7}">
      <dsp:nvSpPr>
        <dsp:cNvPr id="0" name=""/>
        <dsp:cNvSpPr/>
      </dsp:nvSpPr>
      <dsp:spPr>
        <a:xfrm>
          <a:off x="352426" y="2870583"/>
          <a:ext cx="4933969" cy="619920"/>
        </a:xfrm>
        <a:prstGeom prst="roundRect">
          <a:avLst/>
        </a:prstGeom>
        <a:gradFill rotWithShape="0">
          <a:gsLst>
            <a:gs pos="0">
              <a:schemeClr val="accent3">
                <a:hueOff val="8245499"/>
                <a:satOff val="-5957"/>
                <a:lumOff val="220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8245499"/>
                <a:satOff val="-5957"/>
                <a:lumOff val="2206"/>
                <a:alphaOff val="0"/>
                <a:shade val="100000"/>
              </a:schemeClr>
            </a:gs>
            <a:gs pos="100000">
              <a:schemeClr val="accent3">
                <a:hueOff val="8245499"/>
                <a:satOff val="-5957"/>
                <a:lumOff val="220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3">
              <a:hueOff val="8245499"/>
              <a:satOff val="-5957"/>
              <a:lumOff val="220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492" tIns="0" rIns="1864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4.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Strategi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Pengemb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Komp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ASN</a:t>
          </a:r>
          <a:endParaRPr lang="id-ID" sz="2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382688" y="2900845"/>
        <a:ext cx="4873445" cy="559396"/>
      </dsp:txXfrm>
    </dsp:sp>
    <dsp:sp modelId="{7ED5E382-B855-4DEA-B433-F98F9E2F9E48}">
      <dsp:nvSpPr>
        <dsp:cNvPr id="0" name=""/>
        <dsp:cNvSpPr/>
      </dsp:nvSpPr>
      <dsp:spPr>
        <a:xfrm>
          <a:off x="0" y="4133103"/>
          <a:ext cx="70485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0993999"/>
              <a:satOff val="-7943"/>
              <a:lumOff val="2941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21BE54-5990-492B-BE41-6D152A88838D}">
      <dsp:nvSpPr>
        <dsp:cNvPr id="0" name=""/>
        <dsp:cNvSpPr/>
      </dsp:nvSpPr>
      <dsp:spPr>
        <a:xfrm>
          <a:off x="352426" y="3823143"/>
          <a:ext cx="3505240" cy="619920"/>
        </a:xfrm>
        <a:prstGeom prst="roundRect">
          <a:avLst/>
        </a:prstGeom>
        <a:gradFill rotWithShape="0">
          <a:gsLst>
            <a:gs pos="0">
              <a:schemeClr val="accent3">
                <a:hueOff val="10993999"/>
                <a:satOff val="-7943"/>
                <a:lumOff val="2941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10993999"/>
                <a:satOff val="-7943"/>
                <a:lumOff val="2941"/>
                <a:alphaOff val="0"/>
                <a:shade val="100000"/>
              </a:schemeClr>
            </a:gs>
            <a:gs pos="100000">
              <a:schemeClr val="accent3">
                <a:hueOff val="10993999"/>
                <a:satOff val="-7943"/>
                <a:lumOff val="2941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3">
              <a:hueOff val="10993999"/>
              <a:satOff val="-7943"/>
              <a:lumOff val="294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492" tIns="0" rIns="1864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5.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Juknis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Si </a:t>
          </a:r>
          <a:r>
            <a:rPr lang="en-US" sz="2000" b="1" kern="1200" cap="none" spc="0" dirty="0" err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Jari</a:t>
          </a:r>
          <a:r>
            <a:rPr lang="en-US" sz="2000" b="1" kern="1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rPr>
            <a:t> On AKD</a:t>
          </a:r>
          <a:endParaRPr lang="id-ID" sz="20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" pitchFamily="34" charset="0"/>
            <a:cs typeface="Arial" pitchFamily="34" charset="0"/>
          </a:endParaRPr>
        </a:p>
      </dsp:txBody>
      <dsp:txXfrm>
        <a:off x="382688" y="3853405"/>
        <a:ext cx="344471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0573-F081-4BF5-9643-E0CB2CC05B37}">
      <dsp:nvSpPr>
        <dsp:cNvPr id="0" name=""/>
        <dsp:cNvSpPr/>
      </dsp:nvSpPr>
      <dsp:spPr>
        <a:xfrm>
          <a:off x="0" y="5639"/>
          <a:ext cx="7500990" cy="748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>
              <a:latin typeface="Arial" pitchFamily="34" charset="0"/>
              <a:cs typeface="Arial" pitchFamily="34" charset="0"/>
            </a:rPr>
            <a:t>UU ASN </a:t>
          </a:r>
          <a:r>
            <a:rPr lang="en-US" sz="2400" i="1" kern="1200" dirty="0" err="1">
              <a:latin typeface="Arial" pitchFamily="34" charset="0"/>
              <a:cs typeface="Arial" pitchFamily="34" charset="0"/>
            </a:rPr>
            <a:t>Pasal</a:t>
          </a:r>
          <a:r>
            <a:rPr lang="en-US" sz="2400" i="1" kern="1200" dirty="0">
              <a:latin typeface="Arial" pitchFamily="34" charset="0"/>
              <a:cs typeface="Arial" pitchFamily="34" charset="0"/>
            </a:rPr>
            <a:t> 70 </a:t>
          </a:r>
          <a:r>
            <a:rPr lang="en-US" sz="2400" i="1" kern="1200" dirty="0" err="1">
              <a:latin typeface="Arial" pitchFamily="34" charset="0"/>
              <a:cs typeface="Arial" pitchFamily="34" charset="0"/>
            </a:rPr>
            <a:t>ayat</a:t>
          </a:r>
          <a:r>
            <a:rPr lang="en-US" sz="2400" i="1" kern="1200" dirty="0">
              <a:latin typeface="Arial" pitchFamily="34" charset="0"/>
              <a:cs typeface="Arial" pitchFamily="34" charset="0"/>
            </a:rPr>
            <a:t> 1</a:t>
          </a:r>
          <a:endParaRPr lang="id-ID" sz="2400" kern="1200" dirty="0"/>
        </a:p>
      </dsp:txBody>
      <dsp:txXfrm>
        <a:off x="36553" y="42192"/>
        <a:ext cx="7427884" cy="675694"/>
      </dsp:txXfrm>
    </dsp:sp>
    <dsp:sp modelId="{193495D4-952A-45DC-ACF6-21EB01F08C57}">
      <dsp:nvSpPr>
        <dsp:cNvPr id="0" name=""/>
        <dsp:cNvSpPr/>
      </dsp:nvSpPr>
      <dsp:spPr>
        <a:xfrm>
          <a:off x="0" y="754440"/>
          <a:ext cx="7500990" cy="662400"/>
        </a:xfrm>
        <a:prstGeom prst="rect">
          <a:avLst/>
        </a:prstGeom>
        <a:noFill/>
        <a:ln w="1587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5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Setiap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Pegawai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ASN (PNS &amp; PPPK)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memiliki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hak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kesempatan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mengemb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kompetensi</a:t>
          </a:r>
          <a:endParaRPr lang="id-ID" sz="1400" kern="1200" dirty="0"/>
        </a:p>
      </dsp:txBody>
      <dsp:txXfrm>
        <a:off x="0" y="754440"/>
        <a:ext cx="7500990" cy="662400"/>
      </dsp:txXfrm>
    </dsp:sp>
    <dsp:sp modelId="{92B855A9-F61D-4352-9C53-E793C4B836CC}">
      <dsp:nvSpPr>
        <dsp:cNvPr id="0" name=""/>
        <dsp:cNvSpPr/>
      </dsp:nvSpPr>
      <dsp:spPr>
        <a:xfrm>
          <a:off x="0" y="1416840"/>
          <a:ext cx="7500990" cy="748800"/>
        </a:xfrm>
        <a:prstGeom prst="roundRect">
          <a:avLst/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>
              <a:latin typeface="Arial" panose="020B0604020202020204" pitchFamily="34" charset="0"/>
              <a:cs typeface="Arial" panose="020B0604020202020204" pitchFamily="34" charset="0"/>
            </a:rPr>
            <a:t>UU ASN Pasal 70 ayat 2,5,6</a:t>
          </a:r>
          <a:endParaRPr lang="id-ID" sz="2400" kern="1200" dirty="0"/>
        </a:p>
      </dsp:txBody>
      <dsp:txXfrm>
        <a:off x="36553" y="1453393"/>
        <a:ext cx="7427884" cy="675694"/>
      </dsp:txXfrm>
    </dsp:sp>
    <dsp:sp modelId="{59D15F98-74E1-4C7C-A19E-B2E77BDED89D}">
      <dsp:nvSpPr>
        <dsp:cNvPr id="0" name=""/>
        <dsp:cNvSpPr/>
      </dsp:nvSpPr>
      <dsp:spPr>
        <a:xfrm>
          <a:off x="0" y="2165640"/>
          <a:ext cx="7500990" cy="662400"/>
        </a:xfrm>
        <a:prstGeom prst="rect">
          <a:avLst/>
        </a:prstGeom>
        <a:noFill/>
        <a:ln w="1587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5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Pilihan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>
              <a:latin typeface="Arial" panose="020B0604020202020204" pitchFamily="34" charset="0"/>
              <a:cs typeface="Arial" panose="020B0604020202020204" pitchFamily="34" charset="0"/>
            </a:rPr>
            <a:t>variasi</a:t>
          </a: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pengemb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komp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: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Diklat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, seminar,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kursus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penataran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praktik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kerja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instansi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lain (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pusat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&amp;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daerah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pertukaran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pegawai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dg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swasta</a:t>
          </a:r>
          <a:endParaRPr lang="id-ID" sz="1400" kern="1200" dirty="0"/>
        </a:p>
      </dsp:txBody>
      <dsp:txXfrm>
        <a:off x="0" y="2165640"/>
        <a:ext cx="7500990" cy="662400"/>
      </dsp:txXfrm>
    </dsp:sp>
    <dsp:sp modelId="{FAD134AB-22EE-4C6C-B803-FACF0E77DB23}">
      <dsp:nvSpPr>
        <dsp:cNvPr id="0" name=""/>
        <dsp:cNvSpPr/>
      </dsp:nvSpPr>
      <dsp:spPr>
        <a:xfrm>
          <a:off x="0" y="2828040"/>
          <a:ext cx="7500990" cy="748800"/>
        </a:xfrm>
        <a:prstGeom prst="round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>
              <a:latin typeface="Arial" pitchFamily="34" charset="0"/>
              <a:cs typeface="Arial" pitchFamily="34" charset="0"/>
            </a:rPr>
            <a:t>RPP </a:t>
          </a:r>
          <a:r>
            <a:rPr lang="en-US" sz="2400" i="1" kern="1200" dirty="0" err="1">
              <a:latin typeface="Arial" pitchFamily="34" charset="0"/>
              <a:cs typeface="Arial" pitchFamily="34" charset="0"/>
            </a:rPr>
            <a:t>Manajemen</a:t>
          </a:r>
          <a:r>
            <a:rPr lang="en-US" sz="2400" i="1" kern="1200" dirty="0">
              <a:latin typeface="Arial" pitchFamily="34" charset="0"/>
              <a:cs typeface="Arial" pitchFamily="34" charset="0"/>
            </a:rPr>
            <a:t> PNS</a:t>
          </a:r>
          <a:endParaRPr lang="id-ID" sz="2400" kern="1200" dirty="0"/>
        </a:p>
      </dsp:txBody>
      <dsp:txXfrm>
        <a:off x="36553" y="2864593"/>
        <a:ext cx="7427884" cy="675694"/>
      </dsp:txXfrm>
    </dsp:sp>
    <dsp:sp modelId="{686459B8-A2C1-4733-B32A-6026C0A29B2F}">
      <dsp:nvSpPr>
        <dsp:cNvPr id="0" name=""/>
        <dsp:cNvSpPr/>
      </dsp:nvSpPr>
      <dsp:spPr>
        <a:xfrm>
          <a:off x="0" y="3576840"/>
          <a:ext cx="7500990" cy="703800"/>
        </a:xfrm>
        <a:prstGeom prst="rect">
          <a:avLst/>
        </a:prstGeom>
        <a:noFill/>
        <a:ln w="1587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156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Hak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Pengemb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kompetensi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PNS 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paling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kurang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40 jam </a:t>
          </a:r>
          <a:r>
            <a:rPr lang="en-US" sz="1400" b="0" kern="1200" dirty="0">
              <a:latin typeface="Arial" pitchFamily="34" charset="0"/>
              <a:cs typeface="Arial" pitchFamily="34" charset="0"/>
            </a:rPr>
            <a:t>1 </a:t>
          </a:r>
          <a:r>
            <a:rPr lang="en-US" sz="1400" b="0" kern="1200" dirty="0" err="1">
              <a:latin typeface="Arial" pitchFamily="34" charset="0"/>
              <a:cs typeface="Arial" pitchFamily="34" charset="0"/>
            </a:rPr>
            <a:t>tahun</a:t>
          </a:r>
          <a:endParaRPr lang="id-ID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Pengemb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kompetensi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PNS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menjadi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dasar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Bangkir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salah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satu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dasar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pengangkatan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Jabatan</a:t>
          </a:r>
          <a:endParaRPr lang="id-ID" sz="1400" kern="1200" dirty="0"/>
        </a:p>
      </dsp:txBody>
      <dsp:txXfrm>
        <a:off x="0" y="3576840"/>
        <a:ext cx="7500990" cy="703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0A6D0-8A1D-4701-850C-BA5E358D8BCD}">
      <dsp:nvSpPr>
        <dsp:cNvPr id="0" name=""/>
        <dsp:cNvSpPr/>
      </dsp:nvSpPr>
      <dsp:spPr>
        <a:xfrm>
          <a:off x="0" y="202902"/>
          <a:ext cx="7453322" cy="465832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5EC297-AF23-47FA-9141-357C29A83F3E}">
      <dsp:nvSpPr>
        <dsp:cNvPr id="0" name=""/>
        <dsp:cNvSpPr/>
      </dsp:nvSpPr>
      <dsp:spPr>
        <a:xfrm>
          <a:off x="734152" y="3666834"/>
          <a:ext cx="171426" cy="1714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33935C-71E6-4FA6-BF58-855624C51921}">
      <dsp:nvSpPr>
        <dsp:cNvPr id="0" name=""/>
        <dsp:cNvSpPr/>
      </dsp:nvSpPr>
      <dsp:spPr>
        <a:xfrm>
          <a:off x="819865" y="3752547"/>
          <a:ext cx="976385" cy="1108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83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>
              <a:latin typeface="Arial" pitchFamily="34" charset="0"/>
              <a:cs typeface="Arial" pitchFamily="34" charset="0"/>
            </a:rPr>
            <a:t>1. Sosialisasi</a:t>
          </a:r>
          <a:endParaRPr lang="id-ID" sz="1200" kern="1200" dirty="0">
            <a:latin typeface="Arial" pitchFamily="34" charset="0"/>
            <a:cs typeface="Arial" pitchFamily="34" charset="0"/>
          </a:endParaRPr>
        </a:p>
      </dsp:txBody>
      <dsp:txXfrm>
        <a:off x="819865" y="3752547"/>
        <a:ext cx="976385" cy="1108681"/>
      </dsp:txXfrm>
    </dsp:sp>
    <dsp:sp modelId="{5C4D3542-E59B-4A32-B238-E53ABD81ECCB}">
      <dsp:nvSpPr>
        <dsp:cNvPr id="0" name=""/>
        <dsp:cNvSpPr/>
      </dsp:nvSpPr>
      <dsp:spPr>
        <a:xfrm>
          <a:off x="1662090" y="2775230"/>
          <a:ext cx="268319" cy="268319"/>
        </a:xfrm>
        <a:prstGeom prst="ellipse">
          <a:avLst/>
        </a:prstGeom>
        <a:gradFill rotWithShape="0">
          <a:gsLst>
            <a:gs pos="0">
              <a:schemeClr val="accent3">
                <a:hueOff val="2748500"/>
                <a:satOff val="-1986"/>
                <a:lumOff val="735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2748500"/>
                <a:satOff val="-1986"/>
                <a:lumOff val="735"/>
                <a:alphaOff val="0"/>
                <a:shade val="100000"/>
              </a:schemeClr>
            </a:gs>
            <a:gs pos="100000">
              <a:schemeClr val="accent3">
                <a:hueOff val="2748500"/>
                <a:satOff val="-1986"/>
                <a:lumOff val="735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3">
              <a:hueOff val="2748500"/>
              <a:satOff val="-1986"/>
              <a:lumOff val="73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8B2F2C-AEED-4C7F-8D77-B0832C36E782}">
      <dsp:nvSpPr>
        <dsp:cNvPr id="0" name=""/>
        <dsp:cNvSpPr/>
      </dsp:nvSpPr>
      <dsp:spPr>
        <a:xfrm>
          <a:off x="1796250" y="2909390"/>
          <a:ext cx="1237251" cy="1951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17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>
              <a:latin typeface="Arial" pitchFamily="34" charset="0"/>
              <a:cs typeface="Arial" pitchFamily="34" charset="0"/>
            </a:rPr>
            <a:t>2.</a:t>
          </a:r>
          <a:r>
            <a:rPr lang="en-US" sz="1200" b="1" kern="1200" dirty="0">
              <a:latin typeface="Arial" pitchFamily="34" charset="0"/>
              <a:cs typeface="Arial" pitchFamily="34" charset="0"/>
            </a:rPr>
            <a:t> </a:t>
          </a:r>
          <a:r>
            <a:rPr lang="id-ID" sz="1200" b="1" kern="1200" dirty="0">
              <a:latin typeface="Arial" pitchFamily="34" charset="0"/>
              <a:cs typeface="Arial" pitchFamily="34" charset="0"/>
            </a:rPr>
            <a:t>Isi form</a:t>
          </a:r>
          <a:endParaRPr lang="id-ID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b="1" kern="1200">
              <a:latin typeface="Arial" pitchFamily="34" charset="0"/>
              <a:cs typeface="Arial" pitchFamily="34" charset="0"/>
            </a:rPr>
            <a:t>1</a:t>
          </a:r>
          <a:r>
            <a:rPr lang="en-US" sz="1200" b="1" kern="1200">
              <a:latin typeface="Arial" pitchFamily="34" charset="0"/>
              <a:cs typeface="Arial" pitchFamily="34" charset="0"/>
            </a:rPr>
            <a:t> </a:t>
          </a:r>
          <a:r>
            <a:rPr lang="id-ID" sz="1200" b="1" kern="1200" dirty="0">
              <a:latin typeface="Arial" pitchFamily="34" charset="0"/>
              <a:cs typeface="Arial" pitchFamily="34" charset="0"/>
            </a:rPr>
            <a:t>maks. 3 minggu</a:t>
          </a:r>
          <a:endParaRPr lang="id-ID" sz="1200" kern="1200" dirty="0">
            <a:latin typeface="Arial" pitchFamily="34" charset="0"/>
            <a:cs typeface="Arial" pitchFamily="34" charset="0"/>
          </a:endParaRPr>
        </a:p>
      </dsp:txBody>
      <dsp:txXfrm>
        <a:off x="1796250" y="2909390"/>
        <a:ext cx="1237251" cy="1951838"/>
      </dsp:txXfrm>
    </dsp:sp>
    <dsp:sp modelId="{5B84E946-CD30-4653-80B9-535CAB9BA6D2}">
      <dsp:nvSpPr>
        <dsp:cNvPr id="0" name=""/>
        <dsp:cNvSpPr/>
      </dsp:nvSpPr>
      <dsp:spPr>
        <a:xfrm>
          <a:off x="2854622" y="2064370"/>
          <a:ext cx="357759" cy="357759"/>
        </a:xfrm>
        <a:prstGeom prst="ellipse">
          <a:avLst/>
        </a:prstGeom>
        <a:gradFill rotWithShape="0">
          <a:gsLst>
            <a:gs pos="0">
              <a:schemeClr val="accent3">
                <a:hueOff val="5497000"/>
                <a:satOff val="-3971"/>
                <a:lumOff val="1471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5497000"/>
                <a:satOff val="-3971"/>
                <a:lumOff val="1471"/>
                <a:alphaOff val="0"/>
                <a:shade val="100000"/>
              </a:schemeClr>
            </a:gs>
            <a:gs pos="100000">
              <a:schemeClr val="accent3">
                <a:hueOff val="5497000"/>
                <a:satOff val="-3971"/>
                <a:lumOff val="1471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3">
              <a:hueOff val="5497000"/>
              <a:satOff val="-3971"/>
              <a:lumOff val="147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7F4EE3-91DD-4DC2-B1B7-142D2A7F0DB1}">
      <dsp:nvSpPr>
        <dsp:cNvPr id="0" name=""/>
        <dsp:cNvSpPr/>
      </dsp:nvSpPr>
      <dsp:spPr>
        <a:xfrm>
          <a:off x="3033502" y="2243249"/>
          <a:ext cx="1438491" cy="2617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569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>
              <a:latin typeface="Arial" pitchFamily="34" charset="0"/>
              <a:cs typeface="Arial" pitchFamily="34" charset="0"/>
            </a:rPr>
            <a:t>3.Inputing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>
              <a:latin typeface="Arial" pitchFamily="34" charset="0"/>
              <a:cs typeface="Arial" pitchFamily="34" charset="0"/>
            </a:rPr>
            <a:t>(</a:t>
          </a:r>
          <a:r>
            <a:rPr lang="id-ID" sz="1200" b="1" kern="1200" dirty="0">
              <a:latin typeface="Arial" pitchFamily="34" charset="0"/>
              <a:cs typeface="Arial" pitchFamily="34" charset="0"/>
            </a:rPr>
            <a:t>max. 3 minggu</a:t>
          </a:r>
          <a:r>
            <a:rPr lang="en-US" sz="1200" b="1" kern="1200" dirty="0">
              <a:latin typeface="Arial" pitchFamily="34" charset="0"/>
              <a:cs typeface="Arial" pitchFamily="34" charset="0"/>
            </a:rPr>
            <a:t>)</a:t>
          </a:r>
          <a:endParaRPr lang="id-ID" sz="1200" b="1" kern="1200" dirty="0">
            <a:latin typeface="Arial" pitchFamily="34" charset="0"/>
            <a:cs typeface="Arial" pitchFamily="34" charset="0"/>
          </a:endParaRPr>
        </a:p>
      </dsp:txBody>
      <dsp:txXfrm>
        <a:off x="3033502" y="2243249"/>
        <a:ext cx="1438491" cy="2617979"/>
      </dsp:txXfrm>
    </dsp:sp>
    <dsp:sp modelId="{7F9967DD-654F-4F73-9A46-D42C71080228}">
      <dsp:nvSpPr>
        <dsp:cNvPr id="0" name=""/>
        <dsp:cNvSpPr/>
      </dsp:nvSpPr>
      <dsp:spPr>
        <a:xfrm>
          <a:off x="4240940" y="1509097"/>
          <a:ext cx="462105" cy="462105"/>
        </a:xfrm>
        <a:prstGeom prst="ellipse">
          <a:avLst/>
        </a:prstGeom>
        <a:gradFill rotWithShape="0">
          <a:gsLst>
            <a:gs pos="0">
              <a:schemeClr val="accent3">
                <a:hueOff val="8245499"/>
                <a:satOff val="-5957"/>
                <a:lumOff val="2206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8245499"/>
                <a:satOff val="-5957"/>
                <a:lumOff val="2206"/>
                <a:alphaOff val="0"/>
                <a:shade val="100000"/>
              </a:schemeClr>
            </a:gs>
            <a:gs pos="100000">
              <a:schemeClr val="accent3">
                <a:hueOff val="8245499"/>
                <a:satOff val="-5957"/>
                <a:lumOff val="2206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3">
              <a:hueOff val="8245499"/>
              <a:satOff val="-5957"/>
              <a:lumOff val="220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817008-51DA-4561-A6F1-F3E8882E0015}">
      <dsp:nvSpPr>
        <dsp:cNvPr id="0" name=""/>
        <dsp:cNvSpPr/>
      </dsp:nvSpPr>
      <dsp:spPr>
        <a:xfrm>
          <a:off x="4471993" y="1740150"/>
          <a:ext cx="1490664" cy="312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86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>
              <a:latin typeface="Arial" pitchFamily="34" charset="0"/>
              <a:cs typeface="Arial" pitchFamily="34" charset="0"/>
            </a:rPr>
            <a:t>4. Pengolahan data</a:t>
          </a:r>
          <a:endParaRPr lang="id-ID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>
              <a:latin typeface="Arial" pitchFamily="34" charset="0"/>
              <a:cs typeface="Arial" pitchFamily="34" charset="0"/>
            </a:rPr>
            <a:t>(</a:t>
          </a:r>
          <a:r>
            <a:rPr lang="id-ID" sz="1200" b="1" kern="1200" dirty="0">
              <a:latin typeface="Arial" pitchFamily="34" charset="0"/>
              <a:cs typeface="Arial" pitchFamily="34" charset="0"/>
            </a:rPr>
            <a:t>max. 4 minggu</a:t>
          </a:r>
          <a:r>
            <a:rPr lang="en-US" sz="1200" b="1" kern="1200" dirty="0">
              <a:latin typeface="Arial" pitchFamily="34" charset="0"/>
              <a:cs typeface="Arial" pitchFamily="34" charset="0"/>
            </a:rPr>
            <a:t>)</a:t>
          </a:r>
          <a:endParaRPr lang="id-ID" sz="1200" kern="1200" dirty="0">
            <a:latin typeface="Arial" pitchFamily="34" charset="0"/>
            <a:cs typeface="Arial" pitchFamily="34" charset="0"/>
          </a:endParaRPr>
        </a:p>
      </dsp:txBody>
      <dsp:txXfrm>
        <a:off x="4471993" y="1740150"/>
        <a:ext cx="1490664" cy="3121078"/>
      </dsp:txXfrm>
    </dsp:sp>
    <dsp:sp modelId="{53705F7E-624B-41C1-BCC9-1A3A61C63CB9}">
      <dsp:nvSpPr>
        <dsp:cNvPr id="0" name=""/>
        <dsp:cNvSpPr/>
      </dsp:nvSpPr>
      <dsp:spPr>
        <a:xfrm>
          <a:off x="5668251" y="1138294"/>
          <a:ext cx="588812" cy="588812"/>
        </a:xfrm>
        <a:prstGeom prst="ellipse">
          <a:avLst/>
        </a:prstGeom>
        <a:gradFill rotWithShape="0">
          <a:gsLst>
            <a:gs pos="0">
              <a:schemeClr val="accent3">
                <a:hueOff val="10993999"/>
                <a:satOff val="-7943"/>
                <a:lumOff val="2941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10993999"/>
                <a:satOff val="-7943"/>
                <a:lumOff val="2941"/>
                <a:alphaOff val="0"/>
                <a:shade val="100000"/>
              </a:schemeClr>
            </a:gs>
            <a:gs pos="100000">
              <a:schemeClr val="accent3">
                <a:hueOff val="10993999"/>
                <a:satOff val="-7943"/>
                <a:lumOff val="2941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3">
              <a:hueOff val="10993999"/>
              <a:satOff val="-7943"/>
              <a:lumOff val="2941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0EDF15-787E-4DEB-9F57-67EE7C336AAB}">
      <dsp:nvSpPr>
        <dsp:cNvPr id="0" name=""/>
        <dsp:cNvSpPr/>
      </dsp:nvSpPr>
      <dsp:spPr>
        <a:xfrm>
          <a:off x="5962657" y="1432701"/>
          <a:ext cx="1490664" cy="3428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00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itchFamily="34" charset="0"/>
              <a:cs typeface="Arial" pitchFamily="34" charset="0"/>
            </a:rPr>
            <a:t>5</a:t>
          </a:r>
          <a:r>
            <a:rPr lang="id-ID" sz="1200" b="1" kern="1200" dirty="0">
              <a:latin typeface="Arial" pitchFamily="34" charset="0"/>
              <a:cs typeface="Arial" pitchFamily="34" charset="0"/>
            </a:rPr>
            <a:t>. harmonisasi </a:t>
          </a:r>
          <a:r>
            <a:rPr lang="en-US" sz="1200" b="1" kern="1200" dirty="0" err="1">
              <a:latin typeface="Arial" pitchFamily="34" charset="0"/>
              <a:cs typeface="Arial" pitchFamily="34" charset="0"/>
            </a:rPr>
            <a:t>eksternal</a:t>
          </a:r>
          <a:r>
            <a:rPr lang="en-US" sz="12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200" b="1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200" b="1" kern="1200" dirty="0">
              <a:latin typeface="Arial" pitchFamily="34" charset="0"/>
              <a:cs typeface="Arial" pitchFamily="34" charset="0"/>
            </a:rPr>
            <a:t> </a:t>
          </a:r>
          <a:r>
            <a:rPr lang="id-ID" sz="1200" b="1" kern="1200" dirty="0">
              <a:latin typeface="Arial" pitchFamily="34" charset="0"/>
              <a:cs typeface="Arial" pitchFamily="34" charset="0"/>
            </a:rPr>
            <a:t>internal</a:t>
          </a:r>
          <a:endParaRPr lang="id-ID" sz="1200" kern="1200" dirty="0">
            <a:latin typeface="Arial" pitchFamily="34" charset="0"/>
            <a:cs typeface="Arial" pitchFamily="34" charset="0"/>
          </a:endParaRPr>
        </a:p>
      </dsp:txBody>
      <dsp:txXfrm>
        <a:off x="5962657" y="1432701"/>
        <a:ext cx="1490664" cy="34285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85CBE-153B-487E-A4E5-95E7C4FEF563}">
      <dsp:nvSpPr>
        <dsp:cNvPr id="0" name=""/>
        <dsp:cNvSpPr/>
      </dsp:nvSpPr>
      <dsp:spPr>
        <a:xfrm>
          <a:off x="2571762" y="3571"/>
          <a:ext cx="5186398" cy="533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>
              <a:latin typeface="Arial" pitchFamily="34" charset="0"/>
              <a:cs typeface="Arial" pitchFamily="34" charset="0"/>
            </a:rPr>
            <a:t>Buka web 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“</a:t>
          </a:r>
          <a:r>
            <a:rPr lang="id-ID" sz="1600" b="1" kern="1200" dirty="0" smtClean="0">
              <a:latin typeface="Arial" pitchFamily="34" charset="0"/>
              <a:cs typeface="Arial" pitchFamily="34" charset="0"/>
            </a:rPr>
            <a:t>www.bpsdmd.jatengprov.go.id/jarionakd</a:t>
          </a: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”</a:t>
          </a:r>
          <a:endParaRPr lang="id-ID" sz="1600" kern="1200" dirty="0">
            <a:latin typeface="Arial" pitchFamily="34" charset="0"/>
            <a:cs typeface="Arial" pitchFamily="34" charset="0"/>
          </a:endParaRPr>
        </a:p>
      </dsp:txBody>
      <dsp:txXfrm>
        <a:off x="2571762" y="70296"/>
        <a:ext cx="4986225" cy="400347"/>
      </dsp:txXfrm>
    </dsp:sp>
    <dsp:sp modelId="{FB65EE86-C5B8-4E4F-9553-38C9B2481952}">
      <dsp:nvSpPr>
        <dsp:cNvPr id="0" name=""/>
        <dsp:cNvSpPr/>
      </dsp:nvSpPr>
      <dsp:spPr>
        <a:xfrm>
          <a:off x="885836" y="3571"/>
          <a:ext cx="1685925" cy="533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latin typeface="Arial" pitchFamily="34" charset="0"/>
              <a:cs typeface="Arial" pitchFamily="34" charset="0"/>
            </a:rPr>
            <a:t>1</a:t>
          </a:r>
          <a:endParaRPr lang="id-ID" sz="3600" kern="1200" dirty="0">
            <a:latin typeface="Arial" pitchFamily="34" charset="0"/>
            <a:cs typeface="Arial" pitchFamily="34" charset="0"/>
          </a:endParaRPr>
        </a:p>
      </dsp:txBody>
      <dsp:txXfrm>
        <a:off x="911894" y="29629"/>
        <a:ext cx="1633809" cy="481680"/>
      </dsp:txXfrm>
    </dsp:sp>
    <dsp:sp modelId="{A05E06EE-5603-4CE6-9EE0-2C4335BE4D15}">
      <dsp:nvSpPr>
        <dsp:cNvPr id="0" name=""/>
        <dsp:cNvSpPr/>
      </dsp:nvSpPr>
      <dsp:spPr>
        <a:xfrm>
          <a:off x="2571762" y="590748"/>
          <a:ext cx="5186398" cy="533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>
              <a:latin typeface="Arial" pitchFamily="34" charset="0"/>
              <a:cs typeface="Arial" pitchFamily="34" charset="0"/>
            </a:rPr>
            <a:t>Masukkan Kode, </a:t>
          </a:r>
          <a:r>
            <a:rPr lang="id-ID" sz="1600" b="1" i="1" kern="1200" dirty="0">
              <a:latin typeface="Arial" pitchFamily="34" charset="0"/>
              <a:cs typeface="Arial" pitchFamily="34" charset="0"/>
            </a:rPr>
            <a:t>Password, </a:t>
          </a:r>
          <a:r>
            <a:rPr lang="id-ID" sz="1600" b="1" kern="1200" dirty="0">
              <a:latin typeface="Arial" pitchFamily="34" charset="0"/>
              <a:cs typeface="Arial" pitchFamily="34" charset="0"/>
            </a:rPr>
            <a:t>pilih Tahun (2017)</a:t>
          </a:r>
          <a:r>
            <a:rPr lang="id-ID" sz="1600" b="1" i="1" kern="1200" dirty="0">
              <a:latin typeface="Arial" pitchFamily="34" charset="0"/>
              <a:cs typeface="Arial" pitchFamily="34" charset="0"/>
            </a:rPr>
            <a:t> </a:t>
          </a:r>
        </a:p>
      </dsp:txBody>
      <dsp:txXfrm>
        <a:off x="2571762" y="657473"/>
        <a:ext cx="4986225" cy="400347"/>
      </dsp:txXfrm>
    </dsp:sp>
    <dsp:sp modelId="{AC9A4A96-CF09-41C0-99D9-310D4D18B510}">
      <dsp:nvSpPr>
        <dsp:cNvPr id="0" name=""/>
        <dsp:cNvSpPr/>
      </dsp:nvSpPr>
      <dsp:spPr>
        <a:xfrm>
          <a:off x="885836" y="590748"/>
          <a:ext cx="1685925" cy="533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latin typeface="Arial" pitchFamily="34" charset="0"/>
              <a:cs typeface="Arial" pitchFamily="34" charset="0"/>
            </a:rPr>
            <a:t>2</a:t>
          </a:r>
          <a:endParaRPr lang="id-ID" sz="3600" b="1" i="1" kern="1200" dirty="0">
            <a:latin typeface="Arial" pitchFamily="34" charset="0"/>
            <a:cs typeface="Arial" pitchFamily="34" charset="0"/>
          </a:endParaRPr>
        </a:p>
      </dsp:txBody>
      <dsp:txXfrm>
        <a:off x="911894" y="616806"/>
        <a:ext cx="1633809" cy="481680"/>
      </dsp:txXfrm>
    </dsp:sp>
    <dsp:sp modelId="{E65FD50F-3F23-4A66-ACFB-4D2BAA1B7AB8}">
      <dsp:nvSpPr>
        <dsp:cNvPr id="0" name=""/>
        <dsp:cNvSpPr/>
      </dsp:nvSpPr>
      <dsp:spPr>
        <a:xfrm>
          <a:off x="2571762" y="1177925"/>
          <a:ext cx="5186398" cy="533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>
              <a:latin typeface="Arial" pitchFamily="34" charset="0"/>
              <a:cs typeface="Arial" pitchFamily="34" charset="0"/>
            </a:rPr>
            <a:t>Klik </a:t>
          </a:r>
          <a:r>
            <a:rPr lang="id-ID" sz="1600" b="1" kern="1200" dirty="0">
              <a:latin typeface="Arial" pitchFamily="34" charset="0"/>
              <a:cs typeface="Arial" pitchFamily="34" charset="0"/>
            </a:rPr>
            <a:t>“Login”</a:t>
          </a:r>
        </a:p>
      </dsp:txBody>
      <dsp:txXfrm>
        <a:off x="2571762" y="1244650"/>
        <a:ext cx="4986225" cy="400347"/>
      </dsp:txXfrm>
    </dsp:sp>
    <dsp:sp modelId="{D7DF3CC1-B6B5-4550-9C55-FF4E1C996E46}">
      <dsp:nvSpPr>
        <dsp:cNvPr id="0" name=""/>
        <dsp:cNvSpPr/>
      </dsp:nvSpPr>
      <dsp:spPr>
        <a:xfrm>
          <a:off x="885836" y="1177925"/>
          <a:ext cx="1685925" cy="533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latin typeface="Arial" pitchFamily="34" charset="0"/>
              <a:cs typeface="Arial" pitchFamily="34" charset="0"/>
            </a:rPr>
            <a:t>3</a:t>
          </a:r>
          <a:endParaRPr lang="id-ID" sz="3600" b="1" kern="1200" dirty="0">
            <a:latin typeface="Arial" pitchFamily="34" charset="0"/>
            <a:cs typeface="Arial" pitchFamily="34" charset="0"/>
          </a:endParaRPr>
        </a:p>
      </dsp:txBody>
      <dsp:txXfrm>
        <a:off x="911894" y="1203983"/>
        <a:ext cx="1633809" cy="481680"/>
      </dsp:txXfrm>
    </dsp:sp>
    <dsp:sp modelId="{FEDF0109-F719-412B-ACE2-39768489162E}">
      <dsp:nvSpPr>
        <dsp:cNvPr id="0" name=""/>
        <dsp:cNvSpPr/>
      </dsp:nvSpPr>
      <dsp:spPr>
        <a:xfrm>
          <a:off x="2571762" y="1765101"/>
          <a:ext cx="5186398" cy="533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>
              <a:latin typeface="Arial" pitchFamily="34" charset="0"/>
              <a:cs typeface="Arial" pitchFamily="34" charset="0"/>
            </a:rPr>
            <a:t>Klik </a:t>
          </a:r>
          <a:r>
            <a:rPr lang="id-ID" sz="1600" b="1" kern="1200" dirty="0">
              <a:latin typeface="Arial" pitchFamily="34" charset="0"/>
              <a:cs typeface="Arial" pitchFamily="34" charset="0"/>
            </a:rPr>
            <a:t>“usulan diklat”</a:t>
          </a:r>
        </a:p>
      </dsp:txBody>
      <dsp:txXfrm>
        <a:off x="2571762" y="1831826"/>
        <a:ext cx="4986225" cy="400347"/>
      </dsp:txXfrm>
    </dsp:sp>
    <dsp:sp modelId="{80FA4ED8-CC07-4E2B-9049-F25529535F8B}">
      <dsp:nvSpPr>
        <dsp:cNvPr id="0" name=""/>
        <dsp:cNvSpPr/>
      </dsp:nvSpPr>
      <dsp:spPr>
        <a:xfrm>
          <a:off x="885836" y="1765101"/>
          <a:ext cx="1685925" cy="533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latin typeface="Arial" pitchFamily="34" charset="0"/>
              <a:cs typeface="Arial" pitchFamily="34" charset="0"/>
            </a:rPr>
            <a:t>4</a:t>
          </a:r>
          <a:endParaRPr lang="id-ID" sz="3600" b="1" kern="1200" dirty="0">
            <a:latin typeface="Arial" pitchFamily="34" charset="0"/>
            <a:cs typeface="Arial" pitchFamily="34" charset="0"/>
          </a:endParaRPr>
        </a:p>
      </dsp:txBody>
      <dsp:txXfrm>
        <a:off x="911894" y="1791159"/>
        <a:ext cx="1633809" cy="481680"/>
      </dsp:txXfrm>
    </dsp:sp>
    <dsp:sp modelId="{CBE9A8B8-7DF8-4B37-B2EC-9B12F3A31143}">
      <dsp:nvSpPr>
        <dsp:cNvPr id="0" name=""/>
        <dsp:cNvSpPr/>
      </dsp:nvSpPr>
      <dsp:spPr>
        <a:xfrm>
          <a:off x="2571762" y="2352278"/>
          <a:ext cx="5186398" cy="533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>
              <a:latin typeface="Arial" pitchFamily="34" charset="0"/>
              <a:cs typeface="Arial" pitchFamily="34" charset="0"/>
            </a:rPr>
            <a:t>Klik </a:t>
          </a:r>
          <a:r>
            <a:rPr lang="id-ID" sz="1600" b="1" kern="1200" dirty="0">
              <a:latin typeface="Arial" pitchFamily="34" charset="0"/>
              <a:cs typeface="Arial" pitchFamily="34" charset="0"/>
            </a:rPr>
            <a:t>+ add new</a:t>
          </a:r>
        </a:p>
      </dsp:txBody>
      <dsp:txXfrm>
        <a:off x="2571762" y="2419003"/>
        <a:ext cx="4986225" cy="400347"/>
      </dsp:txXfrm>
    </dsp:sp>
    <dsp:sp modelId="{A0325ED2-3B06-4FE3-841D-63A791A55AF4}">
      <dsp:nvSpPr>
        <dsp:cNvPr id="0" name=""/>
        <dsp:cNvSpPr/>
      </dsp:nvSpPr>
      <dsp:spPr>
        <a:xfrm>
          <a:off x="885836" y="2352278"/>
          <a:ext cx="1685925" cy="533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latin typeface="Arial" pitchFamily="34" charset="0"/>
              <a:cs typeface="Arial" pitchFamily="34" charset="0"/>
            </a:rPr>
            <a:t>5</a:t>
          </a:r>
          <a:endParaRPr lang="id-ID" sz="3600" b="1" kern="1200" dirty="0">
            <a:latin typeface="Arial" pitchFamily="34" charset="0"/>
            <a:cs typeface="Arial" pitchFamily="34" charset="0"/>
          </a:endParaRPr>
        </a:p>
      </dsp:txBody>
      <dsp:txXfrm>
        <a:off x="911894" y="2378336"/>
        <a:ext cx="1633809" cy="481680"/>
      </dsp:txXfrm>
    </dsp:sp>
    <dsp:sp modelId="{16912623-ECF6-4CAE-96CD-4A76A7A028CF}">
      <dsp:nvSpPr>
        <dsp:cNvPr id="0" name=""/>
        <dsp:cNvSpPr/>
      </dsp:nvSpPr>
      <dsp:spPr>
        <a:xfrm>
          <a:off x="2571762" y="2939454"/>
          <a:ext cx="5186398" cy="533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>
              <a:latin typeface="Arial" pitchFamily="34" charset="0"/>
              <a:cs typeface="Arial" pitchFamily="34" charset="0"/>
            </a:rPr>
            <a:t>Isi usulan (bisa diketik atau ambil master)</a:t>
          </a:r>
        </a:p>
      </dsp:txBody>
      <dsp:txXfrm>
        <a:off x="2571762" y="3006179"/>
        <a:ext cx="4986225" cy="400347"/>
      </dsp:txXfrm>
    </dsp:sp>
    <dsp:sp modelId="{CFCE15C9-409E-442C-BBD2-78BD816C690C}">
      <dsp:nvSpPr>
        <dsp:cNvPr id="0" name=""/>
        <dsp:cNvSpPr/>
      </dsp:nvSpPr>
      <dsp:spPr>
        <a:xfrm>
          <a:off x="885836" y="2939454"/>
          <a:ext cx="1685925" cy="533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latin typeface="Arial" pitchFamily="34" charset="0"/>
              <a:cs typeface="Arial" pitchFamily="34" charset="0"/>
            </a:rPr>
            <a:t>6</a:t>
          </a:r>
          <a:endParaRPr lang="id-ID" sz="3600" b="1" kern="1200" dirty="0">
            <a:latin typeface="Arial" pitchFamily="34" charset="0"/>
            <a:cs typeface="Arial" pitchFamily="34" charset="0"/>
          </a:endParaRPr>
        </a:p>
      </dsp:txBody>
      <dsp:txXfrm>
        <a:off x="911894" y="2965512"/>
        <a:ext cx="1633809" cy="481680"/>
      </dsp:txXfrm>
    </dsp:sp>
    <dsp:sp modelId="{67D24DF1-1607-467E-AED9-D3FA37CD7F36}">
      <dsp:nvSpPr>
        <dsp:cNvPr id="0" name=""/>
        <dsp:cNvSpPr/>
      </dsp:nvSpPr>
      <dsp:spPr>
        <a:xfrm>
          <a:off x="2571762" y="3526631"/>
          <a:ext cx="5186398" cy="533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>
              <a:latin typeface="Arial" pitchFamily="34" charset="0"/>
              <a:cs typeface="Arial" pitchFamily="34" charset="0"/>
            </a:rPr>
            <a:t>Klik </a:t>
          </a:r>
          <a:r>
            <a:rPr lang="id-ID" sz="1600" b="1" kern="1200" dirty="0">
              <a:latin typeface="Arial" pitchFamily="34" charset="0"/>
              <a:cs typeface="Arial" pitchFamily="34" charset="0"/>
            </a:rPr>
            <a:t>SIMPAN</a:t>
          </a:r>
        </a:p>
      </dsp:txBody>
      <dsp:txXfrm>
        <a:off x="2571762" y="3593356"/>
        <a:ext cx="4986225" cy="400347"/>
      </dsp:txXfrm>
    </dsp:sp>
    <dsp:sp modelId="{A977D4A1-72EE-48EF-987D-18A8B7DD12F7}">
      <dsp:nvSpPr>
        <dsp:cNvPr id="0" name=""/>
        <dsp:cNvSpPr/>
      </dsp:nvSpPr>
      <dsp:spPr>
        <a:xfrm>
          <a:off x="885836" y="3526631"/>
          <a:ext cx="1685925" cy="533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latin typeface="Arial" pitchFamily="34" charset="0"/>
              <a:cs typeface="Arial" pitchFamily="34" charset="0"/>
            </a:rPr>
            <a:t>7</a:t>
          </a:r>
          <a:endParaRPr lang="id-ID" sz="3600" b="1" kern="1200" dirty="0">
            <a:latin typeface="Arial" pitchFamily="34" charset="0"/>
            <a:cs typeface="Arial" pitchFamily="34" charset="0"/>
          </a:endParaRPr>
        </a:p>
      </dsp:txBody>
      <dsp:txXfrm>
        <a:off x="911894" y="3552689"/>
        <a:ext cx="1633809" cy="481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05E69-2BD6-4159-87E2-2D19C31748C1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77A39-19F8-4A33-A2EA-B3EDFFCEC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5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664A07-7595-4008-B311-AB7BC7DBF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797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89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95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32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57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072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1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232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31 w 120000"/>
              <a:gd name="T3" fmla="*/ 0 h 120000"/>
              <a:gd name="T4" fmla="*/ 174193231 w 120000"/>
              <a:gd name="T5" fmla="*/ 97983678 h 120000"/>
              <a:gd name="T6" fmla="*/ 0 w 120000"/>
              <a:gd name="T7" fmla="*/ 9798367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46083" name="Shape 23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/>
          <a:lstStyle/>
          <a:p>
            <a:pPr>
              <a:spcBef>
                <a:spcPct val="0"/>
              </a:spcBef>
            </a:pPr>
            <a:endParaRPr lang="id-ID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417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239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31 w 120000"/>
              <a:gd name="T3" fmla="*/ 0 h 120000"/>
              <a:gd name="T4" fmla="*/ 174193231 w 120000"/>
              <a:gd name="T5" fmla="*/ 97983678 h 120000"/>
              <a:gd name="T6" fmla="*/ 0 w 120000"/>
              <a:gd name="T7" fmla="*/ 9798367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47107" name="Shape 240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t"/>
          <a:lstStyle/>
          <a:p>
            <a:pPr>
              <a:spcBef>
                <a:spcPct val="0"/>
              </a:spcBef>
            </a:pPr>
            <a:endParaRPr lang="id-ID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555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7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43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65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880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89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61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30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6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35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85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078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FD44B3E-95D1-4D66-B92E-1BA775B0C512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64A07-7595-4008-B311-AB7BC7DBFD1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21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A4031-9F73-402F-9273-CC5FFA71B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73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EED1F-5118-4D8C-B4E3-FE2321681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0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3DA8E-44E7-4D30-994D-56F9ABFA9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47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A288C-EDE3-43A7-B4DD-A3B2452DD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01420"/>
      </p:ext>
    </p:extLst>
  </p:cSld>
  <p:clrMapOvr>
    <a:masterClrMapping/>
  </p:clrMapOvr>
  <p:transition spd="med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B2F05-DA93-4354-8073-3C208D0BE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14939"/>
      </p:ext>
    </p:extLst>
  </p:cSld>
  <p:clrMapOvr>
    <a:masterClrMapping/>
  </p:clrMapOvr>
  <p:transition spd="med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BD450-FB2A-4A48-B6C7-1F4B81229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340499"/>
      </p:ext>
    </p:extLst>
  </p:cSld>
  <p:clrMapOvr>
    <a:masterClrMapping/>
  </p:clrMapOvr>
  <p:transition spd="med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C8F4F-A4BE-4C0F-AFA5-6FE0B6A7C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049306"/>
      </p:ext>
    </p:extLst>
  </p:cSld>
  <p:clrMapOvr>
    <a:masterClrMapping/>
  </p:clrMapOvr>
  <p:transition spd="med"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47DC-F1BE-4FAD-B834-52F441257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321528"/>
      </p:ext>
    </p:extLst>
  </p:cSld>
  <p:clrMapOvr>
    <a:masterClrMapping/>
  </p:clrMapOvr>
  <p:transition spd="med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5BD3C-5121-45E4-ACDE-637632720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081862"/>
      </p:ext>
    </p:extLst>
  </p:cSld>
  <p:clrMapOvr>
    <a:masterClrMapping/>
  </p:clrMapOvr>
  <p:transition spd="med"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CE339-1A94-4A69-8A9E-C1972D5DF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074495"/>
      </p:ext>
    </p:extLst>
  </p:cSld>
  <p:clrMapOvr>
    <a:masterClrMapping/>
  </p:clrMapOvr>
  <p:transition spd="med"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438EA-CDB9-42F8-AE02-DFA992741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686569"/>
      </p:ext>
    </p:extLst>
  </p:cSld>
  <p:clrMapOvr>
    <a:masterClrMapping/>
  </p:clrMapOvr>
  <p:transition spd="med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46354-DBE7-4364-BE88-E8DBD8E35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121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401CF-EE71-4CEA-8485-FFFDCA7DA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276121"/>
      </p:ext>
    </p:extLst>
  </p:cSld>
  <p:clrMapOvr>
    <a:masterClrMapping/>
  </p:clrMapOvr>
  <p:transition spd="med"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15154-645B-4BCF-9BE4-04D3CC1D5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7767866"/>
      </p:ext>
    </p:extLst>
  </p:cSld>
  <p:clrMapOvr>
    <a:masterClrMapping/>
  </p:clrMapOvr>
  <p:transition spd="med"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A7E74-3A59-40F4-9D24-77D625983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861927"/>
      </p:ext>
    </p:extLst>
  </p:cSld>
  <p:clrMapOvr>
    <a:masterClrMapping/>
  </p:clrMapOvr>
  <p:transition spd="med"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8FB76-6C04-4126-8187-C291E7483C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946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A8BE3-5D1E-4D58-B0F2-776C1BF32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78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EDEA1-FE96-42F8-B299-5856EE16A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432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ACB0B-5458-4BDA-B60E-D888C6C3F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128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67C4F-2FFB-471D-8377-685A7D8FA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016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6C6A4-10F0-4506-8A31-A040D39DF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521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E1775-FBAA-4C04-A644-9E9D1A051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98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8AA82-FBDD-4D8F-9F6E-8571ACA310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915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F691-51A9-481D-88E8-406671DE3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015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02012-E192-49CF-B1DB-5E98D84A8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732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AF3FC-3559-44C6-B7F7-E9A87AB28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914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0B785-BE13-492A-A0F7-B213A6413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861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bright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4"/>
          <p:cNvSpPr txBox="1">
            <a:spLocks noGrp="1"/>
          </p:cNvSpPr>
          <p:nvPr>
            <p:ph type="sldNum" idx="10"/>
          </p:nvPr>
        </p:nvSpPr>
        <p:spPr>
          <a:xfrm>
            <a:off x="4303713" y="6142038"/>
            <a:ext cx="536575" cy="715962"/>
          </a:xfrm>
        </p:spPr>
        <p:txBody>
          <a:bodyPr lIns="91425" tIns="91425" rIns="91425" bIns="91425">
            <a:noAutofit/>
          </a:bodyPr>
          <a:lstStyle>
            <a:lvl1pPr algn="ctr">
              <a:defRPr>
                <a:solidFill>
                  <a:srgbClr val="294667"/>
                </a:solidFill>
              </a:defRPr>
            </a:lvl1pPr>
          </a:lstStyle>
          <a:p>
            <a:fld id="{BBEA4D93-3A80-47A1-AA19-81093289B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831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white)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8"/>
          <p:cNvSpPr txBox="1">
            <a:spLocks noGrp="1"/>
          </p:cNvSpPr>
          <p:nvPr>
            <p:ph type="sldNum" idx="10"/>
          </p:nvPr>
        </p:nvSpPr>
        <p:spPr>
          <a:xfrm>
            <a:off x="4303713" y="6142038"/>
            <a:ext cx="536575" cy="715962"/>
          </a:xfrm>
        </p:spPr>
        <p:txBody>
          <a:bodyPr lIns="91425" tIns="91425" rIns="91425" bIns="91425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0B56C405-BB65-4D8E-B761-BC1DC6B85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962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2050-1927-43A4-BE0B-50D074F4C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656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C30F0-DBB9-47E2-82CB-405B1111A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8134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C3987-D0F3-43F0-9872-2F91C1CC1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898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28F20-12AF-4385-A0BA-474AD0DE9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62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2DAD1-25FC-4C46-BD97-E67676D83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4242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0E26F-0AD0-4B7B-A611-763CAB120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1249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E4C76-93D2-4B9F-A1EB-7E1E28F7A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60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DA316-2493-4898-B5E8-0DCFB61CC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309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A23B9-0A97-4F6B-98B0-045EC7377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09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5A842-FADA-4587-84CD-E52CF0CACA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64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20592-3124-496F-97D6-DA77EF08D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460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D2A9-EC8E-4EDB-9DFB-4B4E6BCAD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19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CA510-8F5D-4F80-9FE7-1BA6E9574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055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7553A-0DFD-40D5-B1C2-317DE01DB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01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F959F-7AF6-4E34-AA60-0422FAF01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15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363E4-CA54-467D-8A87-495E8C050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2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D5F1C-1AF0-4F87-8226-8E98B52CE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823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0EBD4-6CFC-40AB-8E1D-0E8E154E6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01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A553C-9B62-47DB-8A4B-F9C747374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9437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C7AD6-1DD5-4F7A-BC20-B76A47D64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48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BC0ED-3263-43AB-91B7-2E90C8A6B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418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104F9-8A23-44CE-9C9B-35B68B6931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5896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E6E47-B62C-479B-B3DE-B1767467F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296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9705E-D8E8-424A-B64F-87398A281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8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79599-DDA1-4D70-8BC7-6F9933586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57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6FA47-6073-456B-934C-AF2B1911F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40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687E4-A362-4741-BBCC-80C04D6F9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69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42B62-FD58-4905-AB4A-5CE4587B9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0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slide" Target="../slides/slide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4F0AD9-2619-4679-AA1E-0FFEDE8F43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479C64-6D9C-4020-A071-380495A5C3B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701675" y="1179513"/>
            <a:ext cx="1100138" cy="476250"/>
            <a:chOff x="0" y="0"/>
            <a:chExt cx="693" cy="300"/>
          </a:xfrm>
        </p:grpSpPr>
        <p:pic>
          <p:nvPicPr>
            <p:cNvPr id="2063" name="Picture 6" descr="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7"/>
            <p:cNvSpPr txBox="1">
              <a:spLocks noChangeArrowheads="1"/>
            </p:cNvSpPr>
            <p:nvPr/>
          </p:nvSpPr>
          <p:spPr bwMode="auto">
            <a:xfrm>
              <a:off x="368" y="143"/>
              <a:ext cx="325" cy="1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sz="1000" b="1"/>
                <a:t>Menu</a:t>
              </a:r>
            </a:p>
          </p:txBody>
        </p:sp>
      </p:grpSp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657225" y="1763713"/>
            <a:ext cx="1131888" cy="1385887"/>
            <a:chOff x="0" y="0"/>
            <a:chExt cx="713" cy="873"/>
          </a:xfrm>
        </p:grpSpPr>
        <p:pic>
          <p:nvPicPr>
            <p:cNvPr id="2055" name="Picture 9" descr="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"/>
              <a:ext cx="10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Text Box 10"/>
            <p:cNvSpPr txBox="1">
              <a:spLocks noChangeArrowheads="1"/>
            </p:cNvSpPr>
            <p:nvPr/>
          </p:nvSpPr>
          <p:spPr bwMode="auto">
            <a:xfrm>
              <a:off x="85" y="0"/>
              <a:ext cx="628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b="1" u="sng">
                  <a:ea typeface="Microsoft YaHei" pitchFamily="34" charset="-122"/>
                  <a:hlinkClick r:id="rId16" action="ppaction://hlinksldjump"/>
                </a:rPr>
                <a:t>咖啡地图</a:t>
              </a:r>
              <a:endParaRPr lang="zh-CN" altLang="en-US" sz="1600" b="1" u="sng">
                <a:ea typeface="Microsoft YaHei" pitchFamily="34" charset="-122"/>
              </a:endParaRPr>
            </a:p>
          </p:txBody>
        </p:sp>
        <p:sp>
          <p:nvSpPr>
            <p:cNvPr id="2057" name="Text Box 11"/>
            <p:cNvSpPr txBox="1">
              <a:spLocks noChangeArrowheads="1"/>
            </p:cNvSpPr>
            <p:nvPr/>
          </p:nvSpPr>
          <p:spPr bwMode="auto">
            <a:xfrm>
              <a:off x="85" y="217"/>
              <a:ext cx="628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b="1" u="sng">
                  <a:ea typeface="Microsoft YaHei" pitchFamily="34" charset="-122"/>
                  <a:hlinkClick r:id="rId17" action="ppaction://hlinksldjump"/>
                </a:rPr>
                <a:t>收拾心情</a:t>
              </a:r>
              <a:endParaRPr lang="zh-CN" altLang="en-US" sz="1600" b="1" u="sng">
                <a:ea typeface="Microsoft YaHei" pitchFamily="34" charset="-122"/>
              </a:endParaRPr>
            </a:p>
          </p:txBody>
        </p:sp>
        <p:sp>
          <p:nvSpPr>
            <p:cNvPr id="2058" name="Text Box 12"/>
            <p:cNvSpPr txBox="1">
              <a:spLocks noChangeArrowheads="1"/>
            </p:cNvSpPr>
            <p:nvPr/>
          </p:nvSpPr>
          <p:spPr bwMode="auto">
            <a:xfrm>
              <a:off x="85" y="434"/>
              <a:ext cx="628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b="1" u="sng">
                  <a:ea typeface="Microsoft YaHei" pitchFamily="34" charset="-122"/>
                  <a:hlinkClick r:id="rId18" action="ppaction://hlinksldjump"/>
                </a:rPr>
                <a:t>细水长流</a:t>
              </a:r>
              <a:endParaRPr lang="zh-CN" altLang="en-US" sz="1600" b="1" u="sng">
                <a:ea typeface="Microsoft YaHei" pitchFamily="34" charset="-122"/>
              </a:endParaRPr>
            </a:p>
          </p:txBody>
        </p:sp>
        <p:sp>
          <p:nvSpPr>
            <p:cNvPr id="2059" name="Text Box 13"/>
            <p:cNvSpPr txBox="1">
              <a:spLocks noChangeArrowheads="1"/>
            </p:cNvSpPr>
            <p:nvPr/>
          </p:nvSpPr>
          <p:spPr bwMode="auto">
            <a:xfrm>
              <a:off x="85" y="661"/>
              <a:ext cx="628" cy="2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b="1" u="sng">
                  <a:ea typeface="Microsoft YaHei" pitchFamily="34" charset="-122"/>
                  <a:hlinkClick r:id="" action="ppaction://noaction"/>
                </a:rPr>
                <a:t>有关文化</a:t>
              </a:r>
              <a:endParaRPr lang="zh-CN" altLang="en-US" sz="1600" b="1" u="sng">
                <a:ea typeface="Microsoft YaHei" pitchFamily="34" charset="-122"/>
              </a:endParaRPr>
            </a:p>
          </p:txBody>
        </p:sp>
        <p:pic>
          <p:nvPicPr>
            <p:cNvPr id="2060" name="Picture 14" descr="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5"/>
              <a:ext cx="10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5" descr="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"/>
              <a:ext cx="10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6" descr="1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0"/>
              <a:ext cx="10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fld id="{7EEFED2C-75FD-4E1F-809E-54953C7641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69" r:id="rId2"/>
    <p:sldLayoutId id="2147484191" r:id="rId3"/>
    <p:sldLayoutId id="2147484170" r:id="rId4"/>
    <p:sldLayoutId id="2147484192" r:id="rId5"/>
    <p:sldLayoutId id="2147484171" r:id="rId6"/>
    <p:sldLayoutId id="2147484172" r:id="rId7"/>
    <p:sldLayoutId id="2147484193" r:id="rId8"/>
    <p:sldLayoutId id="2147484173" r:id="rId9"/>
    <p:sldLayoutId id="2147484174" r:id="rId10"/>
    <p:sldLayoutId id="2147484175" r:id="rId11"/>
    <p:sldLayoutId id="2147484194" r:id="rId12"/>
    <p:sldLayoutId id="214748419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Microsoft YaHei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fld id="{22649B20-5DFB-4C2D-BD44-D6FA630E0E3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76" r:id="rId2"/>
    <p:sldLayoutId id="2147484197" r:id="rId3"/>
    <p:sldLayoutId id="2147484177" r:id="rId4"/>
    <p:sldLayoutId id="2147484198" r:id="rId5"/>
    <p:sldLayoutId id="2147484178" r:id="rId6"/>
    <p:sldLayoutId id="2147484179" r:id="rId7"/>
    <p:sldLayoutId id="2147484199" r:id="rId8"/>
    <p:sldLayoutId id="2147484180" r:id="rId9"/>
    <p:sldLayoutId id="2147484181" r:id="rId10"/>
    <p:sldLayoutId id="21474841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Microsoft YaHei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anose="020B0806030902050204" pitchFamily="34" charset="0"/>
              </a:defRPr>
            </a:lvl1pPr>
          </a:lstStyle>
          <a:p>
            <a:fld id="{34E303E6-A50E-4BC7-82CC-297FACCEA96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183" r:id="rId2"/>
    <p:sldLayoutId id="2147484201" r:id="rId3"/>
    <p:sldLayoutId id="2147484184" r:id="rId4"/>
    <p:sldLayoutId id="2147484202" r:id="rId5"/>
    <p:sldLayoutId id="2147484185" r:id="rId6"/>
    <p:sldLayoutId id="2147484186" r:id="rId7"/>
    <p:sldLayoutId id="2147484203" r:id="rId8"/>
    <p:sldLayoutId id="2147484187" r:id="rId9"/>
    <p:sldLayoutId id="2147484188" r:id="rId10"/>
    <p:sldLayoutId id="21474841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Microsoft YaHei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Microsoft YaHei" pitchFamily="34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ster%20diklat.xls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4" Type="http://schemas.openxmlformats.org/officeDocument/2006/relationships/hyperlink" Target="manual%20sijari%20on%20akd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04664"/>
            <a:ext cx="8501122" cy="16722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Sosialisasi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6600" dirty="0"/>
          </a:p>
          <a:p>
            <a:pPr>
              <a:defRPr/>
            </a:pPr>
            <a:r>
              <a:rPr lang="en-US" sz="8800" b="1" i="1" cap="all" baseline="-25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Si </a:t>
            </a:r>
            <a:r>
              <a:rPr lang="en-US" sz="8800" b="1" i="1" cap="all" baseline="-25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Jari</a:t>
            </a:r>
            <a:r>
              <a:rPr lang="en-US" sz="8800" b="1" i="1" cap="all" baseline="-25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On AKD</a:t>
            </a:r>
            <a:endParaRPr lang="id-ID" sz="7200" b="1" i="1" cap="all" baseline="-25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9400" y="2133600"/>
            <a:ext cx="558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1800" b="1" i="1"/>
              <a:t>Sistem Jaringan Online Analisa Kebutuhan Diklat</a:t>
            </a:r>
            <a:endParaRPr lang="id-ID" altLang="en-US" sz="1800" b="1" i="1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500813" y="5907088"/>
            <a:ext cx="244792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pitchFamily="34" charset="0"/>
              <a:buNone/>
              <a:defRPr/>
            </a:pPr>
            <a:r>
              <a:rPr lang="en-GB" altLang="en-US" sz="4000" b="1" kern="0" dirty="0">
                <a:solidFill>
                  <a:schemeClr val="accent1"/>
                </a:solidFill>
                <a:latin typeface="+mn-lt"/>
                <a:ea typeface="+mn-ea"/>
              </a:rPr>
              <a:t>BPSDMD</a:t>
            </a:r>
            <a:endParaRPr lang="en-GB" altLang="en-US" b="1" kern="0" dirty="0">
              <a:solidFill>
                <a:schemeClr val="accent1"/>
              </a:solidFill>
              <a:latin typeface="+mn-lt"/>
              <a:ea typeface="+mn-ea"/>
            </a:endParaRPr>
          </a:p>
          <a:p>
            <a:pPr algn="r">
              <a:buFont typeface="Arial" pitchFamily="34" charset="0"/>
              <a:buNone/>
              <a:defRPr/>
            </a:pPr>
            <a:r>
              <a:rPr lang="en-GB" altLang="en-US" sz="1400" kern="0" dirty="0">
                <a:solidFill>
                  <a:schemeClr val="accent1"/>
                </a:solidFill>
                <a:latin typeface="+mn-lt"/>
                <a:ea typeface="+mn-ea"/>
              </a:rPr>
              <a:t>PROVINSI JAWA TENGAH</a:t>
            </a:r>
          </a:p>
        </p:txBody>
      </p:sp>
      <p:pic>
        <p:nvPicPr>
          <p:cNvPr id="7" name="Picture 6" descr="C:\Users\user\Pictures\3 Dimensi\Logo-Jawa Tenga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357813"/>
            <a:ext cx="5302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s://ilmusdm.files.wordpress.com/2014/08/what-you-ne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NB: </a:t>
            </a:r>
            <a:r>
              <a:rPr lang="id-ID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Setiap PNS harus mulai tahu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d-ID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Pengemb. Kompetensi apa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y</a:t>
            </a:r>
            <a:r>
              <a:rPr lang="id-ID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ang dibutuhkan?</a:t>
            </a:r>
          </a:p>
        </p:txBody>
      </p:sp>
      <p:sp>
        <p:nvSpPr>
          <p:cNvPr id="2" name="Cloud 1"/>
          <p:cNvSpPr/>
          <p:nvPr/>
        </p:nvSpPr>
        <p:spPr>
          <a:xfrm>
            <a:off x="0" y="2214563"/>
            <a:ext cx="3143250" cy="107156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800" b="1" dirty="0">
                <a:solidFill>
                  <a:srgbClr val="FF0000"/>
                </a:solidFill>
              </a:rPr>
              <a:t>SI JARI </a:t>
            </a:r>
            <a:r>
              <a:rPr lang="id-ID" sz="1800" b="1" i="1" dirty="0">
                <a:solidFill>
                  <a:srgbClr val="FF0000"/>
                </a:solidFill>
              </a:rPr>
              <a:t>ON</a:t>
            </a:r>
            <a:r>
              <a:rPr lang="en-US" sz="1800" b="1" i="1" dirty="0">
                <a:solidFill>
                  <a:srgbClr val="FF0000"/>
                </a:solidFill>
              </a:rPr>
              <a:t> </a:t>
            </a:r>
            <a:r>
              <a:rPr lang="id-ID" sz="1800" b="1" dirty="0">
                <a:solidFill>
                  <a:srgbClr val="FF0000"/>
                </a:solidFill>
              </a:rPr>
              <a:t>AKD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3 Dimensi\14801552-Human-head-with-atom-3d-render-illustration-Stock-Illustration-innovation-mind-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4005263"/>
            <a:ext cx="235743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5429256" y="1565507"/>
            <a:ext cx="3214710" cy="147149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BUSINESS AS USSUAL</a:t>
            </a:r>
          </a:p>
          <a:p>
            <a:pPr algn="ctr">
              <a:defRPr/>
            </a:pPr>
            <a:r>
              <a:rPr lang="id-ID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(diklat </a:t>
            </a:r>
            <a:r>
              <a:rPr lang="en-US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krg</a:t>
            </a:r>
            <a:r>
              <a:rPr lang="en-U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id-ID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menyenangkan)</a:t>
            </a:r>
            <a:endParaRPr lang="id-ID" sz="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585" y="1561036"/>
            <a:ext cx="4464496" cy="3946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id-ID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KURANG PESERTA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278" y="2117090"/>
            <a:ext cx="4464496" cy="50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id-ID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DIKLAT BATAL/DIGANTI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4585" y="980728"/>
            <a:ext cx="4464496" cy="384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id-ID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PESERTA SAMA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6645" y="2547854"/>
            <a:ext cx="4433129" cy="989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id-ID" sz="1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PESERTA IKUT DIKLAT TERPAKSA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57238" y="1365250"/>
            <a:ext cx="4967287" cy="0"/>
          </a:xfrm>
          <a:prstGeom prst="line">
            <a:avLst/>
          </a:prstGeom>
          <a:ln>
            <a:headEnd type="arrow"/>
            <a:tailEnd type="oval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7238" y="1962150"/>
            <a:ext cx="4967287" cy="0"/>
          </a:xfrm>
          <a:prstGeom prst="line">
            <a:avLst/>
          </a:prstGeom>
          <a:ln>
            <a:headEnd type="arrow"/>
            <a:tailEnd type="oval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57238" y="2601913"/>
            <a:ext cx="4967287" cy="0"/>
          </a:xfrm>
          <a:prstGeom prst="line">
            <a:avLst/>
          </a:prstGeom>
          <a:ln>
            <a:headEnd type="arrow"/>
            <a:tailEnd type="oval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57238" y="3232150"/>
            <a:ext cx="4967287" cy="0"/>
          </a:xfrm>
          <a:prstGeom prst="line">
            <a:avLst/>
          </a:prstGeom>
          <a:ln>
            <a:headEnd type="arrow"/>
            <a:tailEnd type="oval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57158" y="373875"/>
            <a:ext cx="671517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Dilema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penyelenggaran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diklat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  <a:endParaRPr lang="id-ID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03332" y="5559869"/>
            <a:ext cx="1345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ea typeface="Tahoma" pitchFamily="34" charset="0"/>
                <a:cs typeface="Aharoni" pitchFamily="2" charset="-79"/>
              </a:rPr>
              <a:t>UBAH 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ea typeface="Tahoma" pitchFamily="34" charset="0"/>
              <a:cs typeface="Aharoni" pitchFamily="2" charset="-79"/>
            </a:endParaRPr>
          </a:p>
          <a:p>
            <a:pPr algn="ctr">
              <a:defRPr/>
            </a:pPr>
            <a:r>
              <a:rPr lang="id-ID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ea typeface="Tahoma" pitchFamily="34" charset="0"/>
                <a:cs typeface="Aharoni" pitchFamily="2" charset="-79"/>
              </a:rPr>
              <a:t>MIND SET</a:t>
            </a:r>
          </a:p>
        </p:txBody>
      </p:sp>
      <p:cxnSp>
        <p:nvCxnSpPr>
          <p:cNvPr id="24" name="Straight Arrow Connector 23"/>
          <p:cNvCxnSpPr>
            <a:stCxn id="17" idx="4"/>
          </p:cNvCxnSpPr>
          <p:nvPr/>
        </p:nvCxnSpPr>
        <p:spPr>
          <a:xfrm rot="5400000">
            <a:off x="6573044" y="3464719"/>
            <a:ext cx="892175" cy="36513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Oval Callout 26"/>
          <p:cNvSpPr/>
          <p:nvPr/>
        </p:nvSpPr>
        <p:spPr>
          <a:xfrm>
            <a:off x="2143108" y="4094538"/>
            <a:ext cx="3403377" cy="908864"/>
          </a:xfrm>
          <a:prstGeom prst="wedgeEllipseCallout">
            <a:avLst>
              <a:gd name="adj1" fmla="val 91210"/>
              <a:gd name="adj2" fmla="val 177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PENGEMB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KOMP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 KEBUTUHAN PNS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3 Dimensi\blog-dosen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699792" y="918388"/>
            <a:ext cx="6247610" cy="330270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Rectangle 5"/>
          <p:cNvSpPr/>
          <p:nvPr/>
        </p:nvSpPr>
        <p:spPr>
          <a:xfrm>
            <a:off x="683568" y="3296934"/>
            <a:ext cx="6480720" cy="3732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0650" indent="-1206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d-ID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ALAT IDENTIFIKASI KEBUTUHAN PENGEMBANGAN KOMPETENSI 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120650" indent="-1206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Diversifikasi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diklat</a:t>
            </a:r>
            <a:endParaRPr lang="id-ID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120650" indent="-1206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d-ID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SALAH SATU BAHAN PERENCANAAN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120650" indent="-1206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Berbasis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it</a:t>
            </a:r>
          </a:p>
          <a:p>
            <a:pPr marL="120650" indent="-1206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Terintegrasi</a:t>
            </a:r>
            <a:r>
              <a:rPr lang="id-ID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dgn opd prov dan kabkot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120650" indent="-1206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Akd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by </a:t>
            </a: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individu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jabatan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org</a:t>
            </a:r>
            <a:r>
              <a:rPr lang="id-ID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ANISASI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120650" indent="-12065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Mendekatkan</a:t>
            </a:r>
            <a:r>
              <a:rPr lang="en-US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yan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080" y="45866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d-I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KEUNGGULAN/MANFAAT </a:t>
            </a:r>
          </a:p>
          <a:p>
            <a:pPr>
              <a:defRPr/>
            </a:pPr>
            <a:r>
              <a:rPr lang="id-ID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SI JARI ON AKD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4" name="Picture 18" descr="C:\Users\user\Pictures\3 Dimensi\arrowxgb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34290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71813" y="571500"/>
            <a:ext cx="7858125" cy="728663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SKEMA SISTEM DIKLAT</a:t>
            </a:r>
          </a:p>
        </p:txBody>
      </p:sp>
      <p:sp>
        <p:nvSpPr>
          <p:cNvPr id="5" name="Oval 4"/>
          <p:cNvSpPr/>
          <p:nvPr/>
        </p:nvSpPr>
        <p:spPr>
          <a:xfrm>
            <a:off x="4143401" y="1688496"/>
            <a:ext cx="2186004" cy="1928826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AKD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00125" y="3189288"/>
            <a:ext cx="1785938" cy="930275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Evaluasi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Diklat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000875" y="3143250"/>
            <a:ext cx="1785938" cy="1139825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Penentuan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diklat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71813" y="5118100"/>
            <a:ext cx="1785937" cy="1008063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diklat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72125" y="4975225"/>
            <a:ext cx="2309813" cy="1168400"/>
          </a:xfrm>
          <a:prstGeom prst="ellipse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Renbang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program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diklat</a:t>
            </a:r>
            <a:endParaRPr lang="en-US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hape 16"/>
          <p:cNvCxnSpPr>
            <a:stCxn id="6" idx="0"/>
            <a:endCxn id="5" idx="1"/>
          </p:cNvCxnSpPr>
          <p:nvPr/>
        </p:nvCxnSpPr>
        <p:spPr>
          <a:xfrm rot="5400000" flipH="1" flipV="1">
            <a:off x="2569368" y="1294607"/>
            <a:ext cx="1217613" cy="2571750"/>
          </a:xfrm>
          <a:prstGeom prst="curvedConnector3">
            <a:avLst>
              <a:gd name="adj1" fmla="val 141969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5" idx="7"/>
            <a:endCxn id="7" idx="0"/>
          </p:cNvCxnSpPr>
          <p:nvPr/>
        </p:nvCxnSpPr>
        <p:spPr>
          <a:xfrm rot="16200000" flipH="1">
            <a:off x="6365875" y="1614488"/>
            <a:ext cx="1171575" cy="1885950"/>
          </a:xfrm>
          <a:prstGeom prst="curvedConnector3">
            <a:avLst>
              <a:gd name="adj1" fmla="val -4359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7" idx="5"/>
            <a:endCxn id="9" idx="6"/>
          </p:cNvCxnSpPr>
          <p:nvPr/>
        </p:nvCxnSpPr>
        <p:spPr>
          <a:xfrm rot="5400000">
            <a:off x="7481888" y="4516438"/>
            <a:ext cx="1443037" cy="642937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8" idx="2"/>
            <a:endCxn id="6" idx="4"/>
          </p:cNvCxnSpPr>
          <p:nvPr/>
        </p:nvCxnSpPr>
        <p:spPr>
          <a:xfrm rot="10800000">
            <a:off x="1892300" y="4119563"/>
            <a:ext cx="1179513" cy="1501775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  <a:endCxn id="8" idx="5"/>
          </p:cNvCxnSpPr>
          <p:nvPr/>
        </p:nvCxnSpPr>
        <p:spPr>
          <a:xfrm rot="5400000">
            <a:off x="5249863" y="5318125"/>
            <a:ext cx="6350" cy="13144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5"/>
            <a:endCxn id="9" idx="0"/>
          </p:cNvCxnSpPr>
          <p:nvPr/>
        </p:nvCxnSpPr>
        <p:spPr>
          <a:xfrm rot="16200000" flipH="1">
            <a:off x="5547519" y="3796507"/>
            <a:ext cx="1639887" cy="7175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0"/>
            <a:endCxn id="5" idx="3"/>
          </p:cNvCxnSpPr>
          <p:nvPr/>
        </p:nvCxnSpPr>
        <p:spPr>
          <a:xfrm rot="5400000" flipH="1" flipV="1">
            <a:off x="3323432" y="3977481"/>
            <a:ext cx="1782762" cy="4984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6"/>
            <a:endCxn id="7" idx="2"/>
          </p:cNvCxnSpPr>
          <p:nvPr/>
        </p:nvCxnSpPr>
        <p:spPr>
          <a:xfrm>
            <a:off x="2786063" y="3654425"/>
            <a:ext cx="4214812" cy="5873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5"/>
            <a:endCxn id="9" idx="1"/>
          </p:cNvCxnSpPr>
          <p:nvPr/>
        </p:nvCxnSpPr>
        <p:spPr>
          <a:xfrm rot="16200000" flipH="1">
            <a:off x="3636169" y="2870994"/>
            <a:ext cx="1162050" cy="33861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7" idx="3"/>
            <a:endCxn id="8" idx="7"/>
          </p:cNvCxnSpPr>
          <p:nvPr/>
        </p:nvCxnSpPr>
        <p:spPr>
          <a:xfrm rot="5400000">
            <a:off x="5354638" y="3357563"/>
            <a:ext cx="1149350" cy="2667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C:\Users\user\Pictures\3 Dimensi\upward_trend_with_arrow_and_3d_man_walking_ppt_slides_presentation_diagrams_templates_powerpoint_info_graphics_Slide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00982"/>
            <a:ext cx="4619643" cy="393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432425"/>
            <a:ext cx="4500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sz="2000" b="1">
                <a:cs typeface="Arial" panose="020B0604020202020204" pitchFamily="34" charset="0"/>
              </a:rPr>
              <a:t>USUL PENGEMBANGAN KOMPETENSI</a:t>
            </a:r>
            <a:endParaRPr lang="id-ID" altLang="en-US" sz="2000"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14678" y="1071546"/>
            <a:ext cx="3286148" cy="135732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Berd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Analisa</a:t>
            </a:r>
            <a:r>
              <a:rPr lang="en-US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Kebutuhan</a:t>
            </a:r>
            <a:r>
              <a:rPr lang="en-US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Diklat</a:t>
            </a:r>
            <a:endParaRPr lang="id-ID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2652713"/>
            <a:ext cx="43576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en-US" sz="1600" b="1"/>
              <a:t>Metode </a:t>
            </a:r>
            <a:r>
              <a:rPr lang="en-US" altLang="en-US" sz="1600" b="1" i="1"/>
              <a:t>AKD</a:t>
            </a:r>
            <a:r>
              <a:rPr lang="en-US" altLang="en-US" sz="1600" b="1"/>
              <a:t>:</a:t>
            </a:r>
          </a:p>
          <a:p>
            <a:pPr eaLnBrk="1" hangingPunct="1">
              <a:buFont typeface="Impact" panose="020B0806030902050204" pitchFamily="34" charset="0"/>
              <a:buAutoNum type="arabicPeriod"/>
            </a:pPr>
            <a:r>
              <a:rPr lang="id-ID" altLang="en-US" sz="1600" b="1"/>
              <a:t>GAP KOMPETENSI </a:t>
            </a:r>
          </a:p>
          <a:p>
            <a:pPr lvl="1" eaLnBrk="1" hangingPunct="1"/>
            <a:r>
              <a:rPr lang="id-ID" altLang="en-US" sz="1600"/>
              <a:t>(Kesenjangan Standar dan Kompetensi Riil)</a:t>
            </a:r>
          </a:p>
          <a:p>
            <a:pPr eaLnBrk="1" hangingPunct="1">
              <a:buFont typeface="Impact" panose="020B0806030902050204" pitchFamily="34" charset="0"/>
              <a:buAutoNum type="arabicPeriod"/>
            </a:pPr>
            <a:r>
              <a:rPr lang="id-ID" altLang="en-US" sz="1600" b="1" i="1"/>
              <a:t>INTUISI/EXPERIENCE</a:t>
            </a:r>
            <a:r>
              <a:rPr lang="id-ID" altLang="en-US" sz="1600"/>
              <a:t> (Pengalaman dll)</a:t>
            </a:r>
          </a:p>
          <a:p>
            <a:pPr eaLnBrk="1" hangingPunct="1">
              <a:buFont typeface="Impact" panose="020B0806030902050204" pitchFamily="34" charset="0"/>
              <a:buAutoNum type="arabicPeriod"/>
            </a:pPr>
            <a:r>
              <a:rPr lang="id-ID" altLang="en-US" sz="1600" b="1" i="1"/>
              <a:t>POLICY</a:t>
            </a:r>
            <a:r>
              <a:rPr lang="id-ID" altLang="en-US" sz="1600"/>
              <a:t>  (Kebijakan, Regulasi dll)</a:t>
            </a:r>
          </a:p>
          <a:p>
            <a:pPr eaLnBrk="1" hangingPunct="1">
              <a:buFont typeface="Impact" panose="020B0806030902050204" pitchFamily="34" charset="0"/>
              <a:buAutoNum type="arabicPeriod"/>
            </a:pPr>
            <a:r>
              <a:rPr lang="id-ID" altLang="en-US" sz="1600" b="1"/>
              <a:t>KATALOG</a:t>
            </a:r>
            <a:r>
              <a:rPr lang="id-ID" altLang="en-US" sz="1600"/>
              <a:t>  (Master Diklat)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9300" y="2776538"/>
            <a:ext cx="1655763" cy="2957512"/>
          </a:xfrm>
          <a:prstGeom prst="rect">
            <a:avLst/>
          </a:prstGeom>
          <a:noFill/>
          <a:ln w="5715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2867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135313"/>
            <a:ext cx="115093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395288" y="4657725"/>
            <a:ext cx="2363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b="1">
                <a:solidFill>
                  <a:srgbClr val="B90601"/>
                </a:solidFill>
              </a:rPr>
              <a:t>1</a:t>
            </a:r>
          </a:p>
          <a:p>
            <a:pPr algn="ctr" eaLnBrk="1" hangingPunct="1"/>
            <a:r>
              <a:rPr lang="id-ID" altLang="en-US" sz="1400" b="1"/>
              <a:t>SOSIALISASI</a:t>
            </a:r>
          </a:p>
        </p:txBody>
      </p:sp>
      <p:pic>
        <p:nvPicPr>
          <p:cNvPr id="28680" name="Picture 4" descr="Image result for WRITE icon fl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3154363"/>
            <a:ext cx="11271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3086100" y="4657725"/>
            <a:ext cx="19097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sz="3600" b="1">
                <a:solidFill>
                  <a:srgbClr val="B90601"/>
                </a:solidFill>
              </a:rPr>
              <a:t>2</a:t>
            </a:r>
          </a:p>
          <a:p>
            <a:pPr algn="ctr" eaLnBrk="1" hangingPunct="1"/>
            <a:r>
              <a:rPr lang="id-ID" altLang="en-US" sz="1400" b="1"/>
              <a:t>ISI FORM 1  oleh PNS di OPD Kab/Kota masing-masing</a:t>
            </a:r>
          </a:p>
        </p:txBody>
      </p:sp>
      <p:pic>
        <p:nvPicPr>
          <p:cNvPr id="28683" name="Picture 6" descr="Image result for TYPING COMPUTER icon fl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154363"/>
            <a:ext cx="112712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extBox 15"/>
          <p:cNvSpPr txBox="1">
            <a:spLocks noChangeArrowheads="1"/>
          </p:cNvSpPr>
          <p:nvPr/>
        </p:nvSpPr>
        <p:spPr bwMode="auto">
          <a:xfrm>
            <a:off x="5029200" y="4657725"/>
            <a:ext cx="15128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sz="3600" b="1">
                <a:solidFill>
                  <a:srgbClr val="B90601"/>
                </a:solidFill>
              </a:rPr>
              <a:t>3</a:t>
            </a:r>
          </a:p>
          <a:p>
            <a:pPr algn="ctr" eaLnBrk="1" hangingPunct="1"/>
            <a:r>
              <a:rPr lang="id-ID" altLang="en-US" sz="1400" b="1" i="1"/>
              <a:t>INPUTTING</a:t>
            </a:r>
            <a:r>
              <a:rPr lang="id-ID" altLang="en-US" sz="1400" b="1"/>
              <a:t> KONTRIBUTOR</a:t>
            </a:r>
          </a:p>
        </p:txBody>
      </p:sp>
      <p:pic>
        <p:nvPicPr>
          <p:cNvPr id="28686" name="Picture 10" descr="Image result for GRAPHIC icon fl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3154363"/>
            <a:ext cx="11303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Box 24"/>
          <p:cNvSpPr txBox="1">
            <a:spLocks noChangeArrowheads="1"/>
          </p:cNvSpPr>
          <p:nvPr/>
        </p:nvSpPr>
        <p:spPr bwMode="auto">
          <a:xfrm>
            <a:off x="6775450" y="4657725"/>
            <a:ext cx="201136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b="1">
                <a:solidFill>
                  <a:srgbClr val="B90601"/>
                </a:solidFill>
              </a:rPr>
              <a:t>4</a:t>
            </a:r>
          </a:p>
          <a:p>
            <a:pPr algn="ctr" eaLnBrk="1" hangingPunct="1"/>
            <a:r>
              <a:rPr lang="id-ID" altLang="en-US" sz="1400" b="1"/>
              <a:t>PENGOLAHAN DATA oleh BPSDMD Prov Jateng</a:t>
            </a:r>
            <a:endParaRPr lang="id-ID" altLang="en-US" sz="2400" b="1"/>
          </a:p>
        </p:txBody>
      </p:sp>
      <p:sp>
        <p:nvSpPr>
          <p:cNvPr id="34827" name="TextBox 4"/>
          <p:cNvSpPr txBox="1">
            <a:spLocks noChangeArrowheads="1"/>
          </p:cNvSpPr>
          <p:nvPr/>
        </p:nvSpPr>
        <p:spPr bwMode="auto">
          <a:xfrm>
            <a:off x="250825" y="647700"/>
            <a:ext cx="864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sz="3600">
                <a:solidFill>
                  <a:schemeClr val="bg1"/>
                </a:solidFill>
              </a:rPr>
              <a:t>TAHAPAN SI JARI ON AKD</a:t>
            </a:r>
          </a:p>
        </p:txBody>
      </p:sp>
      <p:sp>
        <p:nvSpPr>
          <p:cNvPr id="2" name="Rectangle 1"/>
          <p:cNvSpPr/>
          <p:nvPr/>
        </p:nvSpPr>
        <p:spPr>
          <a:xfrm>
            <a:off x="688975" y="390525"/>
            <a:ext cx="62007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d-ID" b="1" dirty="0">
                <a:solidFill>
                  <a:schemeClr val="accent6"/>
                </a:solidFill>
                <a:latin typeface="Arial" charset="0"/>
              </a:rPr>
              <a:t>TAHAPAN SI JARI ON AKD </a:t>
            </a:r>
          </a:p>
          <a:p>
            <a:pPr>
              <a:defRPr/>
            </a:pPr>
            <a:r>
              <a:rPr lang="id-ID" b="1" dirty="0">
                <a:solidFill>
                  <a:schemeClr val="accent6"/>
                </a:solidFill>
                <a:latin typeface="Arial" charset="0"/>
              </a:rPr>
              <a:t>DI KAB/KOTA</a:t>
            </a:r>
          </a:p>
        </p:txBody>
      </p:sp>
      <p:cxnSp>
        <p:nvCxnSpPr>
          <p:cNvPr id="10" name="Straight Arrow Connector 9"/>
          <p:cNvCxnSpPr>
            <a:stCxn id="0" idx="3"/>
            <a:endCxn id="0" idx="1"/>
          </p:cNvCxnSpPr>
          <p:nvPr/>
        </p:nvCxnSpPr>
        <p:spPr>
          <a:xfrm>
            <a:off x="2254250" y="3902075"/>
            <a:ext cx="1144588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0" idx="3"/>
            <a:endCxn id="0" idx="1"/>
          </p:cNvCxnSpPr>
          <p:nvPr/>
        </p:nvCxnSpPr>
        <p:spPr>
          <a:xfrm>
            <a:off x="4525963" y="3905250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0" idx="3"/>
            <a:endCxn id="0" idx="1"/>
          </p:cNvCxnSpPr>
          <p:nvPr/>
        </p:nvCxnSpPr>
        <p:spPr>
          <a:xfrm>
            <a:off x="6373813" y="3905250"/>
            <a:ext cx="8159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678" grpId="0"/>
      <p:bldP spid="28681" grpId="0"/>
      <p:bldP spid="28684" grpId="0"/>
      <p:bldP spid="2868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813" y="500063"/>
            <a:ext cx="2212975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6"/>
                </a:solidFill>
                <a:latin typeface="Arial" charset="0"/>
              </a:rPr>
              <a:t>TIME LINE</a:t>
            </a:r>
          </a:p>
          <a:p>
            <a:pPr>
              <a:defRPr/>
            </a:pPr>
            <a:r>
              <a:rPr lang="en-US" sz="2000" b="1" dirty="0">
                <a:solidFill>
                  <a:schemeClr val="accent6"/>
                </a:solidFill>
                <a:latin typeface="Arial" charset="0"/>
              </a:rPr>
              <a:t>Si </a:t>
            </a:r>
            <a:r>
              <a:rPr lang="en-US" sz="2000" b="1" dirty="0" err="1">
                <a:solidFill>
                  <a:schemeClr val="accent6"/>
                </a:solidFill>
                <a:latin typeface="Arial" charset="0"/>
              </a:rPr>
              <a:t>Jari</a:t>
            </a:r>
            <a:r>
              <a:rPr lang="en-US" sz="2000" b="1" dirty="0">
                <a:solidFill>
                  <a:schemeClr val="accent6"/>
                </a:solidFill>
                <a:latin typeface="Arial" charset="0"/>
              </a:rPr>
              <a:t> On AKD</a:t>
            </a:r>
            <a:endParaRPr lang="id-ID" sz="2000" dirty="0">
              <a:latin typeface="Arial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7636" y="1142984"/>
          <a:ext cx="7453322" cy="506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7388225" y="4456113"/>
            <a:ext cx="1500188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1600" b="1" dirty="0"/>
              <a:t>Penetapan kebutuhan pelatihan</a:t>
            </a:r>
            <a:endParaRPr lang="id-ID" sz="1600" dirty="0"/>
          </a:p>
        </p:txBody>
      </p:sp>
      <p:sp>
        <p:nvSpPr>
          <p:cNvPr id="5" name="Oval 4"/>
          <p:cNvSpPr/>
          <p:nvPr/>
        </p:nvSpPr>
        <p:spPr>
          <a:xfrm>
            <a:off x="7572396" y="1785926"/>
            <a:ext cx="1143008" cy="9286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Goal</a:t>
            </a:r>
            <a:endParaRPr lang="id-ID" sz="2000" dirty="0"/>
          </a:p>
        </p:txBody>
      </p:sp>
      <p:cxnSp>
        <p:nvCxnSpPr>
          <p:cNvPr id="7" name="Straight Arrow Connector 6"/>
          <p:cNvCxnSpPr>
            <a:stCxn id="5" idx="4"/>
            <a:endCxn id="4" idx="0"/>
          </p:cNvCxnSpPr>
          <p:nvPr/>
        </p:nvCxnSpPr>
        <p:spPr>
          <a:xfrm rot="5400000">
            <a:off x="7269956" y="3582194"/>
            <a:ext cx="1741488" cy="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62263"/>
              </p:ext>
            </p:extLst>
          </p:nvPr>
        </p:nvGraphicFramePr>
        <p:xfrm>
          <a:off x="539750" y="1430338"/>
          <a:ext cx="8064500" cy="4754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12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3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871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76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KODE OPD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id-ID" sz="1600" dirty="0"/>
                        <a:t>: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6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NAMA OPD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id-ID" sz="1600" dirty="0"/>
                        <a:t>: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6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NAMA PNS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id-ID" sz="1600" dirty="0"/>
                        <a:t>: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6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id-ID" sz="1800" u="none" strike="noStrike" dirty="0">
                          <a:effectLst/>
                        </a:rPr>
                        <a:t>JABATAN</a:t>
                      </a:r>
                      <a:endParaRPr lang="id-ID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id-ID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r>
                        <a:rPr lang="id-ID" sz="1600" dirty="0"/>
                        <a:t>:</a:t>
                      </a:r>
                      <a:endParaRPr lang="id-ID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47">
                <a:tc gridSpan="4">
                  <a:txBody>
                    <a:bodyPr/>
                    <a:lstStyle/>
                    <a:p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41012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NO</a:t>
                      </a:r>
                      <a:endParaRPr lang="id-ID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KOMPETENSI</a:t>
                      </a:r>
                    </a:p>
                    <a:p>
                      <a:pPr algn="ctr"/>
                      <a:r>
                        <a:rPr lang="id-ID" sz="1600" dirty="0"/>
                        <a:t>YANG</a:t>
                      </a:r>
                      <a:r>
                        <a:rPr lang="id-ID" sz="1600" baseline="0" dirty="0"/>
                        <a:t> HARUS BISA?</a:t>
                      </a:r>
                    </a:p>
                    <a:p>
                      <a:pPr algn="ctr"/>
                      <a:r>
                        <a:rPr lang="id-ID" sz="1600" baseline="0" dirty="0"/>
                        <a:t>(Isi dengan tulis tangan)</a:t>
                      </a:r>
                      <a:endParaRPr lang="id-ID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KOMPETENSI</a:t>
                      </a:r>
                      <a:r>
                        <a:rPr lang="id-ID" sz="1600" baseline="0" dirty="0"/>
                        <a:t>  APA</a:t>
                      </a:r>
                    </a:p>
                    <a:p>
                      <a:pPr algn="ctr"/>
                      <a:r>
                        <a:rPr lang="id-ID" sz="1600" baseline="0" dirty="0"/>
                        <a:t>YANG BELUM BISA?</a:t>
                      </a:r>
                    </a:p>
                    <a:p>
                      <a:pPr algn="ctr"/>
                      <a:endParaRPr lang="id-ID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USUL PENGEMBANGAN KOMPETENSI APA?</a:t>
                      </a:r>
                    </a:p>
                    <a:p>
                      <a:pPr algn="ctr"/>
                      <a:r>
                        <a:rPr lang="id-ID" sz="1600" dirty="0"/>
                        <a:t>( Diisi,</a:t>
                      </a:r>
                      <a:r>
                        <a:rPr lang="id-ID" sz="1600" baseline="0" dirty="0"/>
                        <a:t> </a:t>
                      </a:r>
                      <a:r>
                        <a:rPr lang="id-ID" sz="1600" dirty="0"/>
                        <a:t>bisa lihat</a:t>
                      </a:r>
                      <a:r>
                        <a:rPr lang="id-ID" sz="1600" baseline="0" dirty="0"/>
                        <a:t> </a:t>
                      </a:r>
                      <a:r>
                        <a:rPr lang="id-ID" sz="1600" baseline="0" dirty="0">
                          <a:hlinkClick r:id="rId3" action="ppaction://hlinkfile"/>
                        </a:rPr>
                        <a:t>Master</a:t>
                      </a:r>
                      <a:r>
                        <a:rPr lang="id-ID" sz="1600" baseline="0" dirty="0"/>
                        <a:t> atau tulis tangan)</a:t>
                      </a:r>
                      <a:endParaRPr lang="id-ID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4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1</a:t>
                      </a:r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>
                  <a:txBody>
                    <a:bodyPr/>
                    <a:lstStyle/>
                    <a:p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>
                  <a:txBody>
                    <a:bodyPr/>
                    <a:lstStyle/>
                    <a:p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>
                  <a:txBody>
                    <a:bodyPr/>
                    <a:lstStyle/>
                    <a:p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74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2</a:t>
                      </a:r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>
                  <a:txBody>
                    <a:bodyPr/>
                    <a:lstStyle/>
                    <a:p>
                      <a:endParaRPr lang="id-ID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>
                  <a:txBody>
                    <a:bodyPr/>
                    <a:lstStyle/>
                    <a:p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>
                  <a:txBody>
                    <a:bodyPr/>
                    <a:lstStyle/>
                    <a:p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74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3</a:t>
                      </a:r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>
                  <a:txBody>
                    <a:bodyPr/>
                    <a:lstStyle/>
                    <a:p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>
                  <a:txBody>
                    <a:bodyPr/>
                    <a:lstStyle/>
                    <a:p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tc>
                  <a:txBody>
                    <a:bodyPr/>
                    <a:lstStyle/>
                    <a:p>
                      <a:endParaRPr lang="id-ID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6" marR="91436" marT="60955" marB="60955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884" name="Shape 205"/>
          <p:cNvSpPr txBox="1">
            <a:spLocks/>
          </p:cNvSpPr>
          <p:nvPr/>
        </p:nvSpPr>
        <p:spPr bwMode="auto">
          <a:xfrm>
            <a:off x="728687" y="-19067"/>
            <a:ext cx="7272337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>
              <a:defRPr/>
            </a:pPr>
            <a:r>
              <a:rPr lang="id-ID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  <a:sym typeface="Arial" charset="0"/>
              </a:rPr>
              <a:t>SIMULASI PENGISIAN FORM F1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0972915"/>
              </p:ext>
            </p:extLst>
          </p:nvPr>
        </p:nvGraphicFramePr>
        <p:xfrm>
          <a:off x="-142908" y="1936768"/>
          <a:ext cx="86439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725648" y="395567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LANGKAH </a:t>
            </a:r>
            <a:r>
              <a:rPr lang="id-ID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INPUTTING</a:t>
            </a:r>
            <a:endParaRPr lang="id-ID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310" y="153182"/>
            <a:ext cx="166103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5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7 </a:t>
            </a:r>
            <a:endParaRPr lang="id-ID" sz="11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C:\Users\user\Pictures\3 Dimensi\imagesCARKATF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3500438"/>
            <a:ext cx="200859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330" name="Picture 2" descr="C:\Users\user\Pictures\3 Dimensi\stock-footage-animated-d-man-presen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35607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0063" y="2286000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Pengisian </a:t>
            </a:r>
          </a:p>
          <a:p>
            <a:pPr algn="ctr" eaLnBrk="1" hangingPunct="1"/>
            <a:r>
              <a:rPr lang="id-ID" altLang="en-US" sz="1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FORMULIR F1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3125" y="5214938"/>
            <a:ext cx="2286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Penanggung jawab OPD mengelompokkan </a:t>
            </a:r>
            <a:r>
              <a:rPr lang="id-ID" altLang="en-US" sz="1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usulan </a:t>
            </a: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yg </a:t>
            </a:r>
            <a:r>
              <a:rPr lang="id-ID" altLang="en-US" sz="14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sama</a:t>
            </a:r>
          </a:p>
        </p:txBody>
      </p:sp>
      <p:pic>
        <p:nvPicPr>
          <p:cNvPr id="99333" name="Picture 5" descr="C:\Users\user\Pictures\3 Dimensi\blog-dos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571500"/>
            <a:ext cx="51069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hape 8"/>
          <p:cNvCxnSpPr>
            <a:stCxn id="3" idx="2"/>
            <a:endCxn id="4" idx="1"/>
          </p:cNvCxnSpPr>
          <p:nvPr/>
        </p:nvCxnSpPr>
        <p:spPr>
          <a:xfrm rot="16200000" flipH="1">
            <a:off x="541338" y="3983037"/>
            <a:ext cx="2774950" cy="42862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hape 9"/>
          <p:cNvCxnSpPr>
            <a:stCxn id="4" idx="3"/>
            <a:endCxn id="22" idx="2"/>
          </p:cNvCxnSpPr>
          <p:nvPr/>
        </p:nvCxnSpPr>
        <p:spPr>
          <a:xfrm flipV="1">
            <a:off x="4429125" y="4572000"/>
            <a:ext cx="2357438" cy="101282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500563" y="3863975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sz="20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INPUT KE </a:t>
            </a:r>
            <a:endParaRPr lang="en-US" altLang="en-US" sz="2000" b="1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id-ID" altLang="en-US" sz="20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SI JARI </a:t>
            </a:r>
            <a:r>
              <a:rPr lang="id-ID" altLang="en-US" sz="2000" b="1" i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ON </a:t>
            </a:r>
            <a:r>
              <a:rPr lang="id-ID" altLang="en-US" sz="2000" b="1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AKD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71538" y="1397000"/>
          <a:ext cx="7048528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714348" y="428604"/>
            <a:ext cx="3783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Sistematika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Materi</a:t>
            </a:r>
            <a:endParaRPr lang="id-ID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C:\Users\user\Pictures\3 Dimensi\15409762-Two-3d-people-in-combination-puzzles-Stock-Photo-people-man-coope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063"/>
            <a:ext cx="328453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BCB59F85-67F3-4ABE-A404-FD6837CA6A3D}" type="slidenum">
              <a:rPr lang="en-US" altLang="en-US" sz="2400">
                <a:solidFill>
                  <a:srgbClr val="FFFFFF"/>
                </a:solidFill>
                <a:cs typeface="Arial" panose="020B0604020202020204" pitchFamily="34" charset="0"/>
              </a:rPr>
              <a:pPr algn="ctr" eaLnBrk="1" hangingPunct="1"/>
              <a:t>20</a:t>
            </a:fld>
            <a:endParaRPr lang="en-US" altLang="en-US" sz="2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44" y="728473"/>
            <a:ext cx="521494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PENGOLAHAN </a:t>
            </a:r>
            <a:r>
              <a:rPr lang="id-I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PRIORITAS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KEBUTUHAN DIKLAT </a:t>
            </a:r>
            <a:r>
              <a:rPr lang="id-ID" sz="1600" dirty="0">
                <a:cs typeface="Arial" pitchFamily="34" charset="0"/>
              </a:rPr>
              <a:t/>
            </a:r>
            <a:br>
              <a:rPr lang="id-ID" sz="1600" dirty="0">
                <a:cs typeface="Arial" pitchFamily="34" charset="0"/>
              </a:rPr>
            </a:br>
            <a:r>
              <a:rPr lang="en-US" sz="1400" dirty="0" err="1">
                <a:cs typeface="Arial" pitchFamily="34" charset="0"/>
              </a:rPr>
              <a:t>melalui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id-ID" sz="1400" i="1" dirty="0">
                <a:cs typeface="Arial" pitchFamily="34" charset="0"/>
              </a:rPr>
              <a:t>Si Jari On AKD</a:t>
            </a:r>
          </a:p>
        </p:txBody>
      </p:sp>
      <p:sp>
        <p:nvSpPr>
          <p:cNvPr id="8" name="Rectangle 7"/>
          <p:cNvSpPr/>
          <p:nvPr/>
        </p:nvSpPr>
        <p:spPr>
          <a:xfrm>
            <a:off x="785813" y="3373438"/>
            <a:ext cx="7572375" cy="2770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ts val="1200"/>
              </a:spcBef>
              <a:buFont typeface="Impact" pitchFamily="34" charset="0"/>
              <a:buAutoNum type="arabicPeriod"/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Usulan OPD Provinsi , &gt; = 30</a:t>
            </a:r>
          </a:p>
          <a:p>
            <a:pPr marL="342900" indent="-342900">
              <a:spcBef>
                <a:spcPts val="1200"/>
              </a:spcBef>
              <a:buFont typeface="Impact" pitchFamily="34" charset="0"/>
              <a:buAutoNum type="arabicPeriod"/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Usulan OPD Provinsi, &lt; 30, link Kab/Kota menjadi &gt; = 30</a:t>
            </a:r>
          </a:p>
          <a:p>
            <a:pPr marL="342900" indent="-342900">
              <a:spcBef>
                <a:spcPts val="1200"/>
              </a:spcBef>
              <a:buFont typeface="Impact" pitchFamily="34" charset="0"/>
              <a:buAutoNum type="arabicPeriod"/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Usulan 1 Kab/Kota, &gt; = 30 --- Pola Kerjasama</a:t>
            </a:r>
          </a:p>
          <a:p>
            <a:pPr marL="342900" indent="-342900">
              <a:spcBef>
                <a:spcPts val="1200"/>
              </a:spcBef>
              <a:buFont typeface="Impact" pitchFamily="34" charset="0"/>
              <a:buAutoNum type="arabicPeriod"/>
              <a:defRPr/>
            </a:pPr>
            <a:r>
              <a:rPr lang="id-ID" sz="2400" b="1" dirty="0">
                <a:latin typeface="Arial" pitchFamily="34" charset="0"/>
                <a:cs typeface="Arial" pitchFamily="34" charset="0"/>
              </a:rPr>
              <a:t>Usulan Kab./Kota &lt; 30, setelah digabung seluruh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Jawa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Tengah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menjadi &gt; =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user\Pictures\3 Dimensi\12882361-Tough-times-in-business-and-financial-bankruptcy-due-to-economic-conditions-that-cause-markets-to-fa-Stock-Photo.jpg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428750"/>
            <a:ext cx="6429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86063" y="4975225"/>
            <a:ext cx="592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id-ID" altLang="en-US" sz="1600" dirty="0">
                <a:cs typeface="Arial" panose="020B0604020202020204" pitchFamily="34" charset="0"/>
              </a:rPr>
              <a:t>OPD Kab/ Kota ybs </a:t>
            </a:r>
            <a:r>
              <a:rPr lang="en-US" altLang="en-US" sz="2000" b="1" dirty="0">
                <a:cs typeface="Arial" panose="020B0604020202020204" pitchFamily="34" charset="0"/>
              </a:rPr>
              <a:t>d</a:t>
            </a:r>
            <a:r>
              <a:rPr lang="id-ID" altLang="en-US" sz="2000" b="1" dirty="0">
                <a:cs typeface="Arial" panose="020B0604020202020204" pitchFamily="34" charset="0"/>
              </a:rPr>
              <a:t>ianggap </a:t>
            </a:r>
            <a:r>
              <a:rPr lang="id-ID" altLang="en-US" sz="2000" b="1" i="1" dirty="0">
                <a:cs typeface="Arial" panose="020B0604020202020204" pitchFamily="34" charset="0"/>
              </a:rPr>
              <a:t>tidak </a:t>
            </a:r>
            <a:r>
              <a:rPr lang="en-US" altLang="en-US" sz="2000" b="1" i="1" dirty="0" err="1">
                <a:cs typeface="Arial" panose="020B0604020202020204" pitchFamily="34" charset="0"/>
              </a:rPr>
              <a:t>usul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id-ID" altLang="en-US" sz="1600" i="1" dirty="0">
                <a:cs typeface="Arial" panose="020B0604020202020204" pitchFamily="34" charset="0"/>
              </a:rPr>
              <a:t>pengembangan kom</a:t>
            </a:r>
            <a:r>
              <a:rPr lang="id-ID" altLang="en-US" sz="1600" dirty="0">
                <a:cs typeface="Arial" panose="020B0604020202020204" pitchFamily="34" charset="0"/>
              </a:rPr>
              <a:t>petensi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cs typeface="Arial" panose="020B0604020202020204" pitchFamily="34" charset="0"/>
              </a:rPr>
              <a:t>dan</a:t>
            </a:r>
            <a:r>
              <a:rPr lang="en-US" altLang="en-US" sz="1600" dirty="0">
                <a:cs typeface="Arial" panose="020B0604020202020204" pitchFamily="34" charset="0"/>
              </a:rPr>
              <a:t> </a:t>
            </a:r>
            <a:r>
              <a:rPr lang="id-ID" altLang="en-US" sz="2000" b="1" dirty="0">
                <a:cs typeface="Arial" panose="020B0604020202020204" pitchFamily="34" charset="0"/>
              </a:rPr>
              <a:t>Konsekuensi</a:t>
            </a:r>
            <a:r>
              <a:rPr lang="en-US" altLang="en-US" sz="2000" b="1" dirty="0" err="1">
                <a:cs typeface="Arial" panose="020B0604020202020204" pitchFamily="34" charset="0"/>
              </a:rPr>
              <a:t>nya</a:t>
            </a:r>
            <a:r>
              <a:rPr lang="id-ID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1600" dirty="0">
                <a:cs typeface="Arial" panose="020B0604020202020204" pitchFamily="34" charset="0"/>
              </a:rPr>
              <a:t>BPSDMD </a:t>
            </a:r>
            <a:r>
              <a:rPr lang="id-ID" altLang="en-US" sz="1600" dirty="0">
                <a:cs typeface="Arial" panose="020B0604020202020204" pitchFamily="34" charset="0"/>
              </a:rPr>
              <a:t>tidak menerima peserta pengembangan kompetensi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813" y="571500"/>
            <a:ext cx="3714750" cy="1016000"/>
          </a:xfrm>
          <a:prstGeom prst="rect">
            <a:avLst/>
          </a:prstGeom>
          <a:ln w="5715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Apabila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b="1" dirty="0">
                <a:latin typeface="Arial" pitchFamily="34" charset="0"/>
                <a:cs typeface="Arial" pitchFamily="34" charset="0"/>
              </a:rPr>
              <a:t>input ke Si Jari </a:t>
            </a:r>
            <a:r>
              <a:rPr lang="id-ID" sz="2000" b="1" i="1" dirty="0">
                <a:latin typeface="Arial" pitchFamily="34" charset="0"/>
                <a:cs typeface="Arial" pitchFamily="34" charset="0"/>
              </a:rPr>
              <a:t>On</a:t>
            </a:r>
            <a:r>
              <a:rPr lang="id-ID" sz="2000" b="1" dirty="0">
                <a:latin typeface="Arial" pitchFamily="34" charset="0"/>
                <a:cs typeface="Arial" pitchFamily="34" charset="0"/>
              </a:rPr>
              <a:t> AKD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terlambat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dr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jadual</a:t>
            </a:r>
            <a:endParaRPr lang="id-ID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asil gambar untuk computer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71625"/>
            <a:ext cx="72104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48075" y="2500313"/>
            <a:ext cx="6781800" cy="1600200"/>
          </a:xfrm>
        </p:spPr>
        <p:txBody>
          <a:bodyPr/>
          <a:lstStyle/>
          <a:p>
            <a:r>
              <a:rPr lang="id-ID" altLang="en-US" sz="4000">
                <a:latin typeface="Arial" panose="020B0604020202020204" pitchFamily="34" charset="0"/>
                <a:cs typeface="Arial" panose="020B0604020202020204" pitchFamily="34" charset="0"/>
              </a:rPr>
              <a:t>Praktek </a:t>
            </a:r>
            <a:r>
              <a:rPr lang="id-ID" altLang="en-US" sz="400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Input</a:t>
            </a:r>
            <a:r>
              <a:rPr lang="id-ID" alt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d-ID" alt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altLang="en-US" sz="4000">
                <a:latin typeface="Arial" panose="020B0604020202020204" pitchFamily="34" charset="0"/>
                <a:cs typeface="Arial" panose="020B0604020202020204" pitchFamily="34" charset="0"/>
              </a:rPr>
              <a:t>untuk kontributor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2" y="5750004"/>
            <a:ext cx="40959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  <a:ea typeface="Arial Unicode MS" pitchFamily="34" charset="-128"/>
                <a:cs typeface="Arial Unicode MS" pitchFamily="34" charset="-128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:\Users\user\Pictures\3 Dimensi\Wtiting-Winner-Ad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4480325" cy="3786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14942" y="2857496"/>
            <a:ext cx="3429024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Amanah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Gub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Reformasi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Birokrasi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berbasis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kompetensi</a:t>
            </a:r>
            <a:endParaRPr 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  <a:p>
            <a:pPr marL="571500" indent="-5715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Dukungan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IT (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otomasi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birokrasi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)</a:t>
            </a:r>
          </a:p>
          <a:p>
            <a:pPr marL="571500" indent="-571500">
              <a:spcBef>
                <a:spcPts val="1200"/>
              </a:spcBef>
              <a:buFont typeface="Arial" charset="0"/>
              <a:buChar char="•"/>
              <a:defRPr/>
            </a:pP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SOTK 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baru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 (</a:t>
            </a:r>
            <a:r>
              <a:rPr lang="id-ID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Perubahan 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nomenklatur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dan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personil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4612" y="500042"/>
            <a:ext cx="5572164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Kondisi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Strategis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algn="r">
              <a:defRPr/>
            </a:pPr>
            <a:r>
              <a:rPr lang="en-US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Si </a:t>
            </a:r>
            <a:r>
              <a:rPr lang="en-US" sz="54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Jari</a:t>
            </a:r>
            <a:r>
              <a:rPr lang="en-US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On AKD</a:t>
            </a:r>
            <a:endParaRPr lang="id-ID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642938" y="4143375"/>
            <a:ext cx="5541962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Sistem merit 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(basis kualifikasi, kompetensi, dan kinerja) mulai perencanaan ASN s.d pemberhentian;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Pemenuhan </a:t>
            </a: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hak pengembangan kompetensi 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VS keterbatasan;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Sinergi pengelola ASN  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(BKD, BPSDM Provinsi), antar Provinsi, antara kabupaten/kota dengan provinsi;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600" b="1">
                <a:solidFill>
                  <a:srgbClr val="000000"/>
                </a:solidFill>
                <a:cs typeface="Arial" panose="020B0604020202020204" pitchFamily="34" charset="0"/>
              </a:rPr>
              <a:t>Penguatan unit pengelola ASN</a:t>
            </a: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 instansi pemerintah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348" y="285728"/>
            <a:ext cx="6357982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TANTANGAN</a:t>
            </a:r>
          </a:p>
          <a:p>
            <a:pPr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 </a:t>
            </a:r>
            <a:r>
              <a:rPr lang="en-US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Pengelolaan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pitchFamily="34" charset="0"/>
              </a:rPr>
              <a:t> ASN</a:t>
            </a:r>
          </a:p>
        </p:txBody>
      </p:sp>
      <p:pic>
        <p:nvPicPr>
          <p:cNvPr id="11269" name="Picture 5" descr="C:\Users\user\Pictures\3 Dimensi\3d-man-wrench-24043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2420938"/>
            <a:ext cx="2840037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9138" y="2453144"/>
            <a:ext cx="542927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“ASN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profesional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dan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en-US" sz="1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birokrasi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berkelas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dunia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 2025”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6763" y="3541713"/>
            <a:ext cx="3427412" cy="2571750"/>
            <a:chOff x="214282" y="1285860"/>
            <a:chExt cx="3428093" cy="2571768"/>
          </a:xfrm>
        </p:grpSpPr>
        <p:pic>
          <p:nvPicPr>
            <p:cNvPr id="12290" name="Picture 2" descr="C:\Users\user\Pictures\3 Dimensi\3d-tax-pie-chart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285860"/>
              <a:ext cx="3428093" cy="25717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 rot="20816279">
              <a:off x="1492473" y="2640006"/>
              <a:ext cx="1424271" cy="5476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dirty="0"/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700118" y="28572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TANTANGAN </a:t>
            </a:r>
            <a:endParaRPr lang="en-US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defRPr/>
            </a:pPr>
            <a:r>
              <a:rPr lang="en-US" sz="1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Kompetensi</a:t>
            </a:r>
            <a:r>
              <a:rPr lang="en-US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ASN Daerah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86182" y="1556792"/>
            <a:ext cx="5072098" cy="32861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ujung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tombak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yanblik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terdekat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Target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prioritas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&amp; Daerah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menghadapi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kompetisi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global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Sinergi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K/L-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Provinsi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Kabupaten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/Kota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bagi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Pengembangan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Kompetensi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di Daerah</a:t>
            </a:r>
          </a:p>
          <a:p>
            <a:pPr>
              <a:spcBef>
                <a:spcPts val="600"/>
              </a:spcBef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9613" y="2465388"/>
            <a:ext cx="19431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79,5 %</a:t>
            </a:r>
            <a:endParaRPr lang="id-ID" sz="4400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ASN </a:t>
            </a:r>
            <a:r>
              <a:rPr lang="en-US" sz="2000" b="1" i="1" dirty="0" err="1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daerah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id-ID" sz="2000" b="1" i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38" y="285750"/>
            <a:ext cx="7467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a typeface="+mj-ea"/>
                <a:cs typeface="Arial" pitchFamily="34" charset="0"/>
              </a:rPr>
              <a:t>KEBIJAKAN </a:t>
            </a:r>
            <a:r>
              <a:rPr lang="en-US" dirty="0">
                <a:solidFill>
                  <a:srgbClr val="C00000"/>
                </a:solidFill>
                <a:ea typeface="+mj-ea"/>
                <a:cs typeface="Arial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ea typeface="+mj-ea"/>
                <a:cs typeface="Arial" pitchFamily="34" charset="0"/>
              </a:rPr>
            </a:br>
            <a:r>
              <a:rPr lang="en-US" sz="2000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Pengembangan</a:t>
            </a:r>
            <a:r>
              <a:rPr lang="en-US" sz="2000" dirty="0">
                <a:solidFill>
                  <a:srgbClr val="C00000"/>
                </a:solidFill>
                <a:ea typeface="+mj-ea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Kompetensi</a:t>
            </a:r>
            <a:r>
              <a:rPr lang="en-US" sz="2000" dirty="0">
                <a:solidFill>
                  <a:srgbClr val="C00000"/>
                </a:solidFill>
                <a:ea typeface="+mj-ea"/>
                <a:cs typeface="Arial" pitchFamily="34" charset="0"/>
              </a:rPr>
              <a:t> ASN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785786" y="1714488"/>
          <a:ext cx="750099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Pictures\3 Dimensi\Job Analysis St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352550"/>
            <a:ext cx="2887662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02970" y="4005064"/>
            <a:ext cx="4714875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W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ajib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menyusun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rencana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pengembangan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kompetensi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tahunan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yang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tertuang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dalam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 RKA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tahunan</a:t>
            </a:r>
            <a:endParaRPr lang="id-ID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2938" y="285750"/>
            <a:ext cx="7467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a typeface="+mj-ea"/>
                <a:cs typeface="Arial" pitchFamily="34" charset="0"/>
              </a:rPr>
              <a:t>KEBIJAKAN </a:t>
            </a:r>
            <a:r>
              <a:rPr lang="en-US" dirty="0">
                <a:solidFill>
                  <a:srgbClr val="C00000"/>
                </a:solidFill>
                <a:ea typeface="+mj-ea"/>
                <a:cs typeface="Arial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ea typeface="+mj-ea"/>
                <a:cs typeface="Arial" pitchFamily="34" charset="0"/>
              </a:rPr>
            </a:br>
            <a:r>
              <a:rPr lang="en-US" sz="2000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Pengembangan</a:t>
            </a:r>
            <a:r>
              <a:rPr lang="en-US" sz="2000" dirty="0">
                <a:solidFill>
                  <a:srgbClr val="C00000"/>
                </a:solidFill>
                <a:ea typeface="+mj-ea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Kompetensi</a:t>
            </a:r>
            <a:r>
              <a:rPr lang="en-US" sz="2000" dirty="0">
                <a:solidFill>
                  <a:srgbClr val="C00000"/>
                </a:solidFill>
                <a:ea typeface="+mj-ea"/>
                <a:cs typeface="Arial" pitchFamily="34" charset="0"/>
              </a:rPr>
              <a:t> ASN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4501074"/>
            <a:ext cx="246413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>
                <a:cs typeface="Arial" charset="0"/>
              </a:rPr>
              <a:t>Setiap</a:t>
            </a:r>
            <a:r>
              <a:rPr lang="en-US" dirty="0">
                <a:cs typeface="Arial" charset="0"/>
              </a:rPr>
              <a:t> </a:t>
            </a:r>
            <a:r>
              <a:rPr lang="id-ID" dirty="0">
                <a:cs typeface="Arial" charset="0"/>
              </a:rPr>
              <a:t> OPD</a:t>
            </a:r>
            <a:endParaRPr lang="en-US" dirty="0">
              <a:cs typeface="Arial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2" idx="1"/>
          </p:cNvCxnSpPr>
          <p:nvPr/>
        </p:nvCxnSpPr>
        <p:spPr>
          <a:xfrm flipV="1">
            <a:off x="2859088" y="4789488"/>
            <a:ext cx="1144587" cy="4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2938" y="285750"/>
            <a:ext cx="7467600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ea typeface="+mj-ea"/>
                <a:cs typeface="Arial" pitchFamily="34" charset="0"/>
              </a:rPr>
              <a:t>3 </a:t>
            </a:r>
            <a:r>
              <a:rPr lang="en-US" sz="4000" b="1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Strategi</a:t>
            </a:r>
            <a:r>
              <a:rPr lang="en-US" sz="4000" b="1" dirty="0">
                <a:solidFill>
                  <a:srgbClr val="C00000"/>
                </a:solidFill>
                <a:ea typeface="+mj-ea"/>
                <a:cs typeface="Arial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ea typeface="+mj-ea"/>
                <a:cs typeface="Arial" pitchFamily="34" charset="0"/>
              </a:rPr>
              <a:t/>
            </a:r>
            <a:br>
              <a:rPr lang="en-US" dirty="0">
                <a:solidFill>
                  <a:srgbClr val="C00000"/>
                </a:solidFill>
                <a:ea typeface="+mj-ea"/>
                <a:cs typeface="Arial" pitchFamily="34" charset="0"/>
              </a:rPr>
            </a:br>
            <a:r>
              <a:rPr lang="en-US" sz="2000" i="1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Pengembangan</a:t>
            </a:r>
            <a:r>
              <a:rPr lang="en-US" sz="2000" i="1" dirty="0">
                <a:solidFill>
                  <a:srgbClr val="C00000"/>
                </a:solidFill>
                <a:ea typeface="+mj-ea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rgbClr val="C00000"/>
                </a:solidFill>
                <a:ea typeface="+mj-ea"/>
                <a:cs typeface="Arial" pitchFamily="34" charset="0"/>
              </a:rPr>
              <a:t>Kompetensi</a:t>
            </a:r>
            <a:r>
              <a:rPr lang="en-US" sz="2000" i="1" dirty="0">
                <a:solidFill>
                  <a:srgbClr val="C00000"/>
                </a:solidFill>
                <a:ea typeface="+mj-ea"/>
                <a:cs typeface="Arial" pitchFamily="34" charset="0"/>
              </a:rPr>
              <a:t> ASN</a:t>
            </a:r>
          </a:p>
        </p:txBody>
      </p:sp>
      <p:pic>
        <p:nvPicPr>
          <p:cNvPr id="14338" name="Picture 2" descr="C:\Users\user\Pictures\3 Dimensi\ID-100478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08" y="4552540"/>
            <a:ext cx="2500308" cy="159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1285875" y="4429125"/>
            <a:ext cx="285750" cy="2857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2294" y="1357298"/>
            <a:ext cx="161802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1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Pendidikan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3898" y="2524277"/>
            <a:ext cx="120765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Klasikal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4143380"/>
            <a:ext cx="17145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1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Non</a:t>
            </a:r>
            <a:r>
              <a:rPr lang="en-US" sz="1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sz="1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Klasikal</a:t>
            </a:r>
          </a:p>
        </p:txBody>
      </p:sp>
      <p:cxnSp>
        <p:nvCxnSpPr>
          <p:cNvPr id="9" name="Shape 8"/>
          <p:cNvCxnSpPr>
            <a:stCxn id="4" idx="0"/>
            <a:endCxn id="5" idx="1"/>
          </p:cNvCxnSpPr>
          <p:nvPr/>
        </p:nvCxnSpPr>
        <p:spPr>
          <a:xfrm rot="5400000" flipH="1" flipV="1">
            <a:off x="277019" y="2693194"/>
            <a:ext cx="2887662" cy="5842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4" idx="0"/>
            <a:endCxn id="6" idx="1"/>
          </p:cNvCxnSpPr>
          <p:nvPr/>
        </p:nvCxnSpPr>
        <p:spPr>
          <a:xfrm rot="5400000" flipH="1" flipV="1">
            <a:off x="905669" y="3231356"/>
            <a:ext cx="1720850" cy="6746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4" idx="0"/>
            <a:endCxn id="7" idx="1"/>
          </p:cNvCxnSpPr>
          <p:nvPr/>
        </p:nvCxnSpPr>
        <p:spPr>
          <a:xfrm rot="5400000" flipH="1" flipV="1">
            <a:off x="1627982" y="4128293"/>
            <a:ext cx="101600" cy="5000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43306" y="1943792"/>
            <a:ext cx="950901" cy="338554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d-ID" sz="1600" dirty="0">
                <a:solidFill>
                  <a:schemeClr val="tx1"/>
                </a:solidFill>
              </a:rPr>
              <a:t>Pelatihan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43306" y="2334608"/>
            <a:ext cx="870751" cy="338554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Seminar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54784" y="2714620"/>
            <a:ext cx="766557" cy="338554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Kursus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43306" y="3101790"/>
            <a:ext cx="995785" cy="338554"/>
          </a:xfrm>
          <a:prstGeom prst="rect">
            <a:avLst/>
          </a:prstGeom>
          <a:solidFill>
            <a:srgbClr val="00B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tx1"/>
                </a:solidFill>
              </a:rPr>
              <a:t>Penataran</a:t>
            </a: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71875" y="1800225"/>
            <a:ext cx="1285875" cy="1785938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6" idx="3"/>
            <a:endCxn id="37" idx="1"/>
          </p:cNvCxnSpPr>
          <p:nvPr/>
        </p:nvCxnSpPr>
        <p:spPr>
          <a:xfrm flipV="1">
            <a:off x="3311525" y="2693988"/>
            <a:ext cx="260350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86250" y="4071938"/>
            <a:ext cx="1103313" cy="33813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E Learning</a:t>
            </a:r>
            <a:endParaRPr lang="id-ID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4286250" y="4462463"/>
            <a:ext cx="1465263" cy="33813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Pelat</a:t>
            </a:r>
            <a:r>
              <a:rPr lang="en-US" sz="1600" dirty="0"/>
              <a:t> </a:t>
            </a:r>
            <a:r>
              <a:rPr lang="en-US" sz="1600" dirty="0" err="1"/>
              <a:t>jarak</a:t>
            </a:r>
            <a:r>
              <a:rPr lang="en-US" sz="1600" dirty="0"/>
              <a:t> </a:t>
            </a:r>
            <a:r>
              <a:rPr lang="en-US" sz="1600" dirty="0" err="1"/>
              <a:t>jauh</a:t>
            </a:r>
            <a:endParaRPr lang="id-ID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4283075" y="5602288"/>
            <a:ext cx="1955800" cy="33813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Coatching</a:t>
            </a:r>
            <a:r>
              <a:rPr lang="en-US" sz="1600" dirty="0"/>
              <a:t>/Mentoring</a:t>
            </a:r>
            <a:endParaRPr lang="id-ID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4286250" y="5229225"/>
            <a:ext cx="1027113" cy="33972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Tukar</a:t>
            </a:r>
            <a:r>
              <a:rPr lang="en-US" sz="1600" dirty="0"/>
              <a:t> Peg</a:t>
            </a:r>
            <a:endParaRPr lang="id-ID" sz="1600" dirty="0"/>
          </a:p>
        </p:txBody>
      </p:sp>
      <p:sp>
        <p:nvSpPr>
          <p:cNvPr id="45" name="Rectangle 44"/>
          <p:cNvSpPr/>
          <p:nvPr/>
        </p:nvSpPr>
        <p:spPr>
          <a:xfrm>
            <a:off x="4214813" y="3929063"/>
            <a:ext cx="2143125" cy="2143125"/>
          </a:xfrm>
          <a:prstGeom prst="rect">
            <a:avLst/>
          </a:prstGeom>
          <a:noFill/>
          <a:ln w="3810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6" name="TextBox 45"/>
          <p:cNvSpPr txBox="1"/>
          <p:nvPr/>
        </p:nvSpPr>
        <p:spPr>
          <a:xfrm>
            <a:off x="4286250" y="4846638"/>
            <a:ext cx="857250" cy="33813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 err="1"/>
              <a:t>Magang</a:t>
            </a:r>
            <a:endParaRPr lang="id-ID" sz="1600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32200" y="431165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" idx="3"/>
            <a:endCxn id="57" idx="1"/>
          </p:cNvCxnSpPr>
          <p:nvPr/>
        </p:nvCxnSpPr>
        <p:spPr>
          <a:xfrm>
            <a:off x="3630613" y="1541463"/>
            <a:ext cx="1798637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429256" y="1375800"/>
            <a:ext cx="708848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IB/TB</a:t>
            </a:r>
            <a:endParaRPr lang="id-ID" sz="1600" dirty="0"/>
          </a:p>
        </p:txBody>
      </p:sp>
      <p:sp>
        <p:nvSpPr>
          <p:cNvPr id="65" name="Oval 64"/>
          <p:cNvSpPr/>
          <p:nvPr/>
        </p:nvSpPr>
        <p:spPr>
          <a:xfrm>
            <a:off x="6215074" y="1928802"/>
            <a:ext cx="2857520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Mandiri</a:t>
            </a:r>
            <a:r>
              <a:rPr lang="en-US" sz="1600" dirty="0"/>
              <a:t>/</a:t>
            </a:r>
            <a:r>
              <a:rPr lang="en-US" sz="1600" dirty="0" err="1"/>
              <a:t>kerjasama</a:t>
            </a:r>
            <a:r>
              <a:rPr lang="en-US" sz="1600" dirty="0"/>
              <a:t> </a:t>
            </a:r>
            <a:r>
              <a:rPr lang="en-US" sz="1600" dirty="0" err="1"/>
              <a:t>lemdik</a:t>
            </a:r>
            <a:r>
              <a:rPr lang="en-US" sz="1600" dirty="0"/>
              <a:t>, </a:t>
            </a:r>
            <a:r>
              <a:rPr lang="en-US" sz="1600" dirty="0" err="1"/>
              <a:t>Swasta</a:t>
            </a:r>
            <a:r>
              <a:rPr lang="en-US" sz="1600" dirty="0"/>
              <a:t>/</a:t>
            </a:r>
            <a:r>
              <a:rPr lang="en-US" sz="1600" dirty="0" err="1"/>
              <a:t>Kerjasama</a:t>
            </a:r>
            <a:r>
              <a:rPr lang="en-US" sz="1600" dirty="0"/>
              <a:t> </a:t>
            </a:r>
            <a:r>
              <a:rPr lang="en-US" sz="1600" dirty="0" err="1"/>
              <a:t>instansi</a:t>
            </a:r>
            <a:r>
              <a:rPr lang="en-US" sz="1600" dirty="0"/>
              <a:t> </a:t>
            </a:r>
            <a:r>
              <a:rPr lang="en-US" sz="1600" dirty="0" err="1"/>
              <a:t>pembina</a:t>
            </a:r>
            <a:endParaRPr lang="id-ID" sz="1600" dirty="0"/>
          </a:p>
        </p:txBody>
      </p:sp>
      <p:sp>
        <p:nvSpPr>
          <p:cNvPr id="27675" name="Rectangle 65"/>
          <p:cNvSpPr>
            <a:spLocks noChangeArrowheads="1"/>
          </p:cNvSpPr>
          <p:nvPr/>
        </p:nvSpPr>
        <p:spPr bwMode="auto">
          <a:xfrm>
            <a:off x="6985000" y="1571625"/>
            <a:ext cx="158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1400" i="1"/>
              <a:t>Penyelenggaraan</a:t>
            </a:r>
            <a:endParaRPr lang="id-ID" altLang="en-US" sz="2800" i="1"/>
          </a:p>
        </p:txBody>
      </p:sp>
      <p:sp>
        <p:nvSpPr>
          <p:cNvPr id="67" name="Oval 66"/>
          <p:cNvSpPr/>
          <p:nvPr/>
        </p:nvSpPr>
        <p:spPr>
          <a:xfrm>
            <a:off x="7143768" y="4786322"/>
            <a:ext cx="1704988" cy="78581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Mandiri</a:t>
            </a:r>
            <a:endParaRPr lang="id-ID" sz="1600" dirty="0"/>
          </a:p>
        </p:txBody>
      </p:sp>
      <p:cxnSp>
        <p:nvCxnSpPr>
          <p:cNvPr id="77" name="Straight Arrow Connector 76"/>
          <p:cNvCxnSpPr>
            <a:stCxn id="21" idx="3"/>
            <a:endCxn id="65" idx="2"/>
          </p:cNvCxnSpPr>
          <p:nvPr/>
        </p:nvCxnSpPr>
        <p:spPr>
          <a:xfrm>
            <a:off x="4594225" y="2112963"/>
            <a:ext cx="1620838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2" idx="3"/>
            <a:endCxn id="65" idx="2"/>
          </p:cNvCxnSpPr>
          <p:nvPr/>
        </p:nvCxnSpPr>
        <p:spPr>
          <a:xfrm>
            <a:off x="4514850" y="2503488"/>
            <a:ext cx="1700213" cy="31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35" idx="3"/>
            <a:endCxn id="65" idx="2"/>
          </p:cNvCxnSpPr>
          <p:nvPr/>
        </p:nvCxnSpPr>
        <p:spPr>
          <a:xfrm flipV="1">
            <a:off x="4421188" y="2535238"/>
            <a:ext cx="1793875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6" idx="3"/>
            <a:endCxn id="65" idx="2"/>
          </p:cNvCxnSpPr>
          <p:nvPr/>
        </p:nvCxnSpPr>
        <p:spPr>
          <a:xfrm flipV="1">
            <a:off x="4638675" y="2535238"/>
            <a:ext cx="1576388" cy="73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41" idx="3"/>
            <a:endCxn id="65" idx="2"/>
          </p:cNvCxnSpPr>
          <p:nvPr/>
        </p:nvCxnSpPr>
        <p:spPr>
          <a:xfrm flipV="1">
            <a:off x="5389563" y="2535238"/>
            <a:ext cx="825500" cy="1706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2" idx="3"/>
            <a:endCxn id="65" idx="2"/>
          </p:cNvCxnSpPr>
          <p:nvPr/>
        </p:nvCxnSpPr>
        <p:spPr>
          <a:xfrm flipV="1">
            <a:off x="5751513" y="2535238"/>
            <a:ext cx="463550" cy="2097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43" idx="3"/>
            <a:endCxn id="67" idx="2"/>
          </p:cNvCxnSpPr>
          <p:nvPr/>
        </p:nvCxnSpPr>
        <p:spPr>
          <a:xfrm flipV="1">
            <a:off x="6238875" y="5180013"/>
            <a:ext cx="904875" cy="592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46" idx="3"/>
            <a:endCxn id="67" idx="2"/>
          </p:cNvCxnSpPr>
          <p:nvPr/>
        </p:nvCxnSpPr>
        <p:spPr>
          <a:xfrm>
            <a:off x="5143500" y="5014913"/>
            <a:ext cx="2000250" cy="16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44" idx="3"/>
            <a:endCxn id="67" idx="2"/>
          </p:cNvCxnSpPr>
          <p:nvPr/>
        </p:nvCxnSpPr>
        <p:spPr>
          <a:xfrm flipV="1">
            <a:off x="5313363" y="5180013"/>
            <a:ext cx="1830387" cy="219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6" name="Rectangle 116"/>
          <p:cNvSpPr>
            <a:spLocks noChangeArrowheads="1"/>
          </p:cNvSpPr>
          <p:nvPr/>
        </p:nvSpPr>
        <p:spPr bwMode="auto">
          <a:xfrm>
            <a:off x="7185025" y="4429125"/>
            <a:ext cx="158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1400" i="1"/>
              <a:t>Penyelenggaraan</a:t>
            </a:r>
            <a:endParaRPr lang="id-ID" altLang="en-US" sz="2800" i="1"/>
          </a:p>
        </p:txBody>
      </p:sp>
      <p:sp>
        <p:nvSpPr>
          <p:cNvPr id="118" name="Rectangle 117"/>
          <p:cNvSpPr/>
          <p:nvPr/>
        </p:nvSpPr>
        <p:spPr>
          <a:xfrm>
            <a:off x="3857625" y="6253163"/>
            <a:ext cx="45720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d-ID" sz="1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RPP MANAJEMEN PNS</a:t>
            </a:r>
            <a:r>
              <a:rPr lang="id-ID" sz="105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</a:t>
            </a:r>
            <a:endParaRPr lang="id-ID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/>
          </a:blip>
          <a:srcRect/>
          <a:stretch/>
        </p:blipFill>
        <p:spPr>
          <a:xfrm>
            <a:off x="0" y="1"/>
            <a:ext cx="9143999" cy="414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14810" y="3357562"/>
            <a:ext cx="479156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id-ID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haroni" pitchFamily="2" charset="-79"/>
              </a:rPr>
              <a:t>SI JARI </a:t>
            </a:r>
            <a:r>
              <a:rPr lang="id-ID" sz="44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haroni" pitchFamily="2" charset="-79"/>
              </a:rPr>
              <a:t>ON</a:t>
            </a:r>
            <a:r>
              <a:rPr lang="id-ID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Aharoni" pitchFamily="2" charset="-79"/>
              </a:rPr>
              <a:t> AKD</a:t>
            </a:r>
            <a:endParaRPr lang="id-ID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600243"/>
            <a:ext cx="8820472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id-I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APLIKASI BERBASIS WEB </a:t>
            </a:r>
          </a:p>
          <a:p>
            <a:pPr>
              <a:lnSpc>
                <a:spcPts val="3000"/>
              </a:lnSpc>
              <a:defRPr/>
            </a:pPr>
            <a:r>
              <a:rPr lang="id-I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DIKEMBANGKAN BPSDMD PROVINSI JAWA TENGAH</a:t>
            </a:r>
          </a:p>
          <a:p>
            <a:pPr>
              <a:lnSpc>
                <a:spcPts val="3000"/>
              </a:lnSpc>
              <a:defRPr/>
            </a:pPr>
            <a:r>
              <a:rPr lang="id-I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3850" y="4200525"/>
            <a:ext cx="8569325" cy="0"/>
          </a:xfrm>
          <a:prstGeom prst="straightConnector1">
            <a:avLst/>
          </a:prstGeom>
          <a:ln>
            <a:headEnd type="none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3850" y="5876925"/>
            <a:ext cx="8569325" cy="0"/>
          </a:xfrm>
          <a:prstGeom prst="straightConnector1">
            <a:avLst/>
          </a:prstGeom>
          <a:ln>
            <a:headEnd type="none"/>
            <a:tailEnd type="oval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85750" y="6072188"/>
            <a:ext cx="8664575" cy="427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1600" b="1" dirty="0" err="1">
                <a:solidFill>
                  <a:srgbClr val="002060"/>
                </a:solidFill>
                <a:latin typeface="+mn-lt"/>
                <a:cs typeface="Aharoni" pitchFamily="2" charset="-79"/>
              </a:rPr>
              <a:t>Aplikasi</a:t>
            </a:r>
            <a:r>
              <a:rPr lang="en-US" sz="1600" b="1" dirty="0">
                <a:solidFill>
                  <a:srgbClr val="002060"/>
                </a:solidFill>
                <a:latin typeface="+mn-lt"/>
                <a:cs typeface="Aharoni" pitchFamily="2" charset="-79"/>
              </a:rPr>
              <a:t> modern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cs typeface="Aharoni" pitchFamily="2" charset="-79"/>
              </a:rPr>
              <a:t>perumusan</a:t>
            </a:r>
            <a:r>
              <a:rPr lang="en-US" sz="1600" b="1" dirty="0">
                <a:solidFill>
                  <a:srgbClr val="002060"/>
                </a:solidFill>
                <a:latin typeface="+mn-lt"/>
                <a:cs typeface="Aharoni" pitchFamily="2" charset="-79"/>
              </a:rPr>
              <a:t> </a:t>
            </a:r>
            <a:r>
              <a:rPr lang="id-ID" sz="1600" b="1" dirty="0">
                <a:solidFill>
                  <a:srgbClr val="002060"/>
                </a:solidFill>
                <a:latin typeface="+mn-lt"/>
                <a:cs typeface="Aharoni" pitchFamily="2" charset="-79"/>
              </a:rPr>
              <a:t>kebutuhan pengemb. Kompetensi bagi PNS di Jateng</a:t>
            </a:r>
            <a:endParaRPr lang="id-ID" sz="16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design.blogbus.com">
  <a:themeElements>
    <a:clrScheme name="pptdesign.blogbus.c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pptdesign.blogbus.com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design.blogbus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design.blogbus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design.blogbus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1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eme11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</TotalTime>
  <Pages>0</Pages>
  <Words>755</Words>
  <Characters>0</Characters>
  <Application>Microsoft Office PowerPoint</Application>
  <DocSecurity>0</DocSecurity>
  <PresentationFormat>On-screen Show (4:3)</PresentationFormat>
  <Lines>0</Lines>
  <Paragraphs>197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默认设计模板</vt:lpstr>
      <vt:lpstr>pptdesign.blogbus.com</vt:lpstr>
      <vt:lpstr>Theme11</vt:lpstr>
      <vt:lpstr>1_Theme11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SKEMA SISTEM DIKLAT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Praktek Input  untuk kontributor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Mbak-Ita</cp:lastModifiedBy>
  <cp:revision>91</cp:revision>
  <cp:lastPrinted>2017-02-08T08:58:15Z</cp:lastPrinted>
  <dcterms:created xsi:type="dcterms:W3CDTF">2009-05-19T04:53:15Z</dcterms:created>
  <dcterms:modified xsi:type="dcterms:W3CDTF">2017-02-09T01:30:12Z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1033-8.1.0.3377</vt:lpwstr>
  </property>
</Properties>
</file>