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15"/>
  </p:notesMasterIdLst>
  <p:sldIdLst>
    <p:sldId id="361" r:id="rId4"/>
    <p:sldId id="359" r:id="rId5"/>
    <p:sldId id="364" r:id="rId6"/>
    <p:sldId id="317" r:id="rId7"/>
    <p:sldId id="329" r:id="rId8"/>
    <p:sldId id="286" r:id="rId9"/>
    <p:sldId id="362" r:id="rId10"/>
    <p:sldId id="314" r:id="rId11"/>
    <p:sldId id="349" r:id="rId12"/>
    <p:sldId id="363" r:id="rId13"/>
    <p:sldId id="338" r:id="rId14"/>
  </p:sldIdLst>
  <p:sldSz cx="9144000" cy="5143500" type="screen16x9"/>
  <p:notesSz cx="6858000" cy="9144000"/>
  <p:defaultTextStyle>
    <a:defPPr>
      <a:defRPr lang="ja-JP"/>
    </a:defPPr>
    <a:lvl1pPr marL="0" algn="l" defTabSz="816377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1pPr>
    <a:lvl2pPr marL="408188" algn="l" defTabSz="816377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2pPr>
    <a:lvl3pPr marL="816377" algn="l" defTabSz="816377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3pPr>
    <a:lvl4pPr marL="1224565" algn="l" defTabSz="816377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4pPr>
    <a:lvl5pPr marL="1632753" algn="l" defTabSz="816377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5pPr>
    <a:lvl6pPr marL="2040941" algn="l" defTabSz="816377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6pPr>
    <a:lvl7pPr marL="2449129" algn="l" defTabSz="816377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7pPr>
    <a:lvl8pPr marL="2857317" algn="l" defTabSz="816377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8pPr>
    <a:lvl9pPr marL="3265506" algn="l" defTabSz="816377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F7F7"/>
    <a:srgbClr val="D6DC9A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62" autoAdjust="0"/>
    <p:restoredTop sz="99334" autoAdjust="0"/>
  </p:normalViewPr>
  <p:slideViewPr>
    <p:cSldViewPr snapToGrid="0">
      <p:cViewPr>
        <p:scale>
          <a:sx n="90" d="100"/>
          <a:sy n="90" d="100"/>
        </p:scale>
        <p:origin x="-918" y="-126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pPr/>
              <a:t>2018/12/4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7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08188" algn="l" defTabSz="81637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16377" algn="l" defTabSz="81637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24565" algn="l" defTabSz="81637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32753" algn="l" defTabSz="81637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040941" algn="l" defTabSz="81637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449129" algn="l" defTabSz="81637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857317" algn="l" defTabSz="81637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265506" algn="l" defTabSz="81637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</a:p>
          <a:p>
            <a:r>
              <a:rPr kumimoji="1" lang="en-US" altLang="ja-JP" dirty="0"/>
              <a:t>1. Delete icons</a:t>
            </a:r>
          </a:p>
          <a:p>
            <a:r>
              <a:rPr kumimoji="1" lang="en-US" altLang="ja-JP" dirty="0"/>
              <a:t>2.</a:t>
            </a:r>
            <a:r>
              <a:rPr kumimoji="1" lang="en-US" altLang="ja-JP" baseline="0" dirty="0"/>
              <a:t> Move numbers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9464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</a:t>
            </a:r>
            <a:r>
              <a:rPr kumimoji="1" lang="en-US" altLang="ja-JP" baseline="0" dirty="0"/>
              <a:t> Slide Master</a:t>
            </a:r>
          </a:p>
          <a:p>
            <a:r>
              <a:rPr kumimoji="1" lang="en-US" altLang="ja-JP" baseline="0" dirty="0"/>
              <a:t>Double click to edit the bar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086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202" y="2139702"/>
            <a:ext cx="8100859" cy="1656184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611216" y="2067694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3598"/>
            <a:ext cx="2231537" cy="23402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231537" y="1203598"/>
            <a:ext cx="4284847" cy="234026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516384" y="1203598"/>
            <a:ext cx="2627615" cy="23402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39202" y="3831890"/>
            <a:ext cx="8100859" cy="76527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11216" y="3759882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" y="3543858"/>
            <a:ext cx="2231955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31955" y="3543858"/>
            <a:ext cx="4284375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16384" y="3543858"/>
            <a:ext cx="2627615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3038428" y="1517030"/>
            <a:ext cx="1183637" cy="118353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5003383" y="1517030"/>
            <a:ext cx="1183637" cy="11835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968338" y="1517029"/>
            <a:ext cx="1183637" cy="118353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1072051" y="1517029"/>
            <a:ext cx="1183637" cy="11835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2962221" y="1466230"/>
            <a:ext cx="1183637" cy="11835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4927176" y="1466230"/>
            <a:ext cx="1183637" cy="11835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6892131" y="1466229"/>
            <a:ext cx="1183637" cy="11835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995844" y="1466228"/>
            <a:ext cx="1183637" cy="11835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2997704" y="1491631"/>
            <a:ext cx="1183637" cy="11835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4962660" y="1491631"/>
            <a:ext cx="1183637" cy="11835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927614" y="1491631"/>
            <a:ext cx="1183637" cy="11835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031327" y="1491630"/>
            <a:ext cx="1183637" cy="11835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3377489" y="1871384"/>
            <a:ext cx="424066" cy="42402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5342445" y="1871384"/>
            <a:ext cx="424066" cy="42402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307399" y="1871383"/>
            <a:ext cx="424066" cy="42402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1411112" y="1871383"/>
            <a:ext cx="424066" cy="42402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2313" y="2750764"/>
            <a:ext cx="1841665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4145" y="3190440"/>
            <a:ext cx="1858000" cy="107151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12985" y="3146808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654129" y="2749592"/>
            <a:ext cx="1858000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659574" y="3189268"/>
            <a:ext cx="1858000" cy="107151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8414" y="3145636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622281" y="2750764"/>
            <a:ext cx="1858000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25003" y="3190440"/>
            <a:ext cx="1858000" cy="107151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743843" y="3146808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90432" y="2750764"/>
            <a:ext cx="1858000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590432" y="3190440"/>
            <a:ext cx="1858000" cy="107151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709272" y="3146808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3873350" y="1415430"/>
            <a:ext cx="1475428" cy="14753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6453793" y="1415430"/>
            <a:ext cx="1475428" cy="14753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1292907" y="1415429"/>
            <a:ext cx="1475428" cy="14753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3797144" y="1364630"/>
            <a:ext cx="1475428" cy="14753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6377586" y="1364629"/>
            <a:ext cx="1475428" cy="1475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216700" y="1364629"/>
            <a:ext cx="1475428" cy="1475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832627" y="1390032"/>
            <a:ext cx="1475428" cy="1475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413070" y="1390031"/>
            <a:ext cx="1475428" cy="1475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252183" y="1390030"/>
            <a:ext cx="1475428" cy="1475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2078" y="2928185"/>
            <a:ext cx="2318090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05613" y="3367862"/>
            <a:ext cx="2351518" cy="107151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183131" y="3324229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1096" y="2927013"/>
            <a:ext cx="2338650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02468" y="3366689"/>
            <a:ext cx="2351518" cy="107151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779986" y="3323057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981458" y="2928185"/>
            <a:ext cx="2338650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980108" y="3367862"/>
            <a:ext cx="2351518" cy="1071515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357627" y="3324229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285649" y="1922258"/>
            <a:ext cx="1399221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868411" y="1922258"/>
            <a:ext cx="1399221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1173" y="1922258"/>
            <a:ext cx="1399221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287152" y="1239602"/>
            <a:ext cx="591818" cy="5917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4965" y="1397401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3656" y="1362181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16898" y="1801858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88912" y="1758225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3160208" y="1239602"/>
            <a:ext cx="591818" cy="5917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3318020" y="1397401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776711" y="1362181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789954" y="1801858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3861968" y="1758225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6030667" y="1239602"/>
            <a:ext cx="591818" cy="5917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6188480" y="1397401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647170" y="1362181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60413" y="1801858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6732427" y="1758225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293084" y="2863974"/>
            <a:ext cx="591818" cy="5917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450896" y="3021773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09587" y="2986553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2830" y="3426230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994844" y="3382597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3166139" y="2863974"/>
            <a:ext cx="591818" cy="5917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3323952" y="3021773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782643" y="2986553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3795885" y="3426230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3867899" y="3382597"/>
            <a:ext cx="1620321" cy="3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6036599" y="2863974"/>
            <a:ext cx="591818" cy="5917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6194411" y="3021773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6653102" y="2986553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666344" y="3426230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6738359" y="3382597"/>
            <a:ext cx="1620321" cy="360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287152" y="1239602"/>
            <a:ext cx="591818" cy="5917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3656" y="1362181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16898" y="1801858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88912" y="1758225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3160208" y="1239602"/>
            <a:ext cx="591818" cy="5917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776711" y="1362181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789954" y="1801858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3861968" y="1758225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6030667" y="1239602"/>
            <a:ext cx="591818" cy="5917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647170" y="1362181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60413" y="1801858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6732427" y="1758225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293084" y="2863974"/>
            <a:ext cx="591818" cy="5917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09587" y="2986553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2830" y="3426230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994844" y="3382597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3166139" y="2863974"/>
            <a:ext cx="591818" cy="5917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sz="1800" dirty="0"/>
              <a:t>5</a:t>
            </a:r>
            <a:endParaRPr kumimoji="1" lang="ja-JP" altLang="en-US" sz="18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782643" y="2986553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3795885" y="3426230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3867899" y="3382597"/>
            <a:ext cx="1620321" cy="3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6036599" y="2863974"/>
            <a:ext cx="591818" cy="5917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sz="1800" dirty="0"/>
              <a:t>6</a:t>
            </a:r>
            <a:endParaRPr kumimoji="1" lang="ja-JP" altLang="en-US" sz="18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6653102" y="2986553"/>
            <a:ext cx="213555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666344" y="3426230"/>
            <a:ext cx="2154496" cy="98591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6738359" y="3382597"/>
            <a:ext cx="1620321" cy="360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3149028" y="3365743"/>
            <a:ext cx="406014" cy="405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1034052" y="1611023"/>
            <a:ext cx="2530434" cy="25302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732958" y="1907475"/>
            <a:ext cx="684135" cy="684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952102" y="1548950"/>
            <a:ext cx="2530434" cy="25302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034051" y="1611023"/>
            <a:ext cx="2458420" cy="245820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385923" y="1539015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075026" y="1562918"/>
            <a:ext cx="216043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3650409" y="3173668"/>
            <a:ext cx="243519" cy="243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005879" y="2140464"/>
            <a:ext cx="4366826" cy="1933510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4077892" y="2048767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005878" y="1564862"/>
            <a:ext cx="4366826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2229366" y="1706314"/>
            <a:ext cx="2011217" cy="201104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222967" y="3032511"/>
            <a:ext cx="1458717" cy="1458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934902" y="1396332"/>
            <a:ext cx="1540108" cy="15399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3588086" y="3630417"/>
            <a:ext cx="406014" cy="405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787178" y="3082655"/>
            <a:ext cx="684135" cy="684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84098" y="1342696"/>
            <a:ext cx="1531669" cy="15315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190100" y="1664155"/>
            <a:ext cx="1988281" cy="198810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205006" y="3009077"/>
            <a:ext cx="1421661" cy="142153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452012" y="265820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1032326" y="2828294"/>
            <a:ext cx="216043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3184241" y="3927958"/>
            <a:ext cx="243519" cy="243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4582059" y="1210179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4640353" y="1268477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10754" y="1327946"/>
            <a:ext cx="355999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353792" y="1681034"/>
            <a:ext cx="3216953" cy="111087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4582059" y="2917698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4640353" y="2975997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010754" y="3035465"/>
            <a:ext cx="355999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353792" y="3388554"/>
            <a:ext cx="3216953" cy="111087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4832855" y="1218607"/>
            <a:ext cx="878190" cy="8781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522561" y="2960915"/>
            <a:ext cx="878190" cy="8781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760305" y="1813371"/>
            <a:ext cx="4383695" cy="18768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0482" y="3256694"/>
            <a:ext cx="341708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1" y="3635828"/>
            <a:ext cx="3043560" cy="1059544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324377" y="1348482"/>
            <a:ext cx="341708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754918" y="3733798"/>
            <a:ext cx="3881832" cy="816431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16257"/>
            <a:ext cx="4383695" cy="18768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270353" y="3586842"/>
            <a:ext cx="504416" cy="5043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5583213" y="933765"/>
            <a:ext cx="439095" cy="4390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3193143"/>
            <a:ext cx="4383695" cy="471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760305" y="1765963"/>
            <a:ext cx="4383695" cy="47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691128" y="1371430"/>
            <a:ext cx="1576536" cy="1576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09178" y="1309357"/>
            <a:ext cx="1576536" cy="1576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677059" y="1350328"/>
            <a:ext cx="1531669" cy="15315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769810" y="1371430"/>
            <a:ext cx="1576536" cy="1576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2687860" y="1309357"/>
            <a:ext cx="1576536" cy="157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755741" y="1350328"/>
            <a:ext cx="1531669" cy="15315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848492" y="1371430"/>
            <a:ext cx="1576536" cy="1576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766542" y="1309357"/>
            <a:ext cx="1576536" cy="15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834422" y="1350328"/>
            <a:ext cx="1531669" cy="15315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6927174" y="1371430"/>
            <a:ext cx="1576536" cy="1576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6845224" y="1309357"/>
            <a:ext cx="1576536" cy="1576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6913105" y="1350328"/>
            <a:ext cx="1531669" cy="15315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41440" y="2994068"/>
            <a:ext cx="1988988" cy="360040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7688" y="3609595"/>
            <a:ext cx="1858000" cy="82173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36527" y="3558929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510377" y="2992897"/>
            <a:ext cx="2006630" cy="360040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600360" y="3608423"/>
            <a:ext cx="1858000" cy="82173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2719199" y="3557756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95649" y="2994068"/>
            <a:ext cx="2006630" cy="360040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032" y="3609595"/>
            <a:ext cx="1858000" cy="82173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4801872" y="3558929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680922" y="2994068"/>
            <a:ext cx="2006630" cy="360040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765705" y="3609595"/>
            <a:ext cx="1858000" cy="82173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884544" y="3558929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16513" y="3242653"/>
            <a:ext cx="1858000" cy="286968"/>
          </a:xfrm>
        </p:spPr>
        <p:txBody>
          <a:bodyPr anchor="t">
            <a:noAutofit/>
          </a:bodyPr>
          <a:lstStyle>
            <a:lvl1pPr algn="ctr">
              <a:defRPr sz="9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599186" y="3241481"/>
            <a:ext cx="1858000" cy="286968"/>
          </a:xfrm>
        </p:spPr>
        <p:txBody>
          <a:bodyPr anchor="t">
            <a:noAutofit/>
          </a:bodyPr>
          <a:lstStyle>
            <a:lvl1pPr algn="ctr">
              <a:defRPr sz="9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681858" y="3242653"/>
            <a:ext cx="1858000" cy="286968"/>
          </a:xfrm>
        </p:spPr>
        <p:txBody>
          <a:bodyPr anchor="t">
            <a:noAutofit/>
          </a:bodyPr>
          <a:lstStyle>
            <a:lvl1pPr algn="ctr">
              <a:defRPr sz="9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764531" y="3242653"/>
            <a:ext cx="1858000" cy="286968"/>
          </a:xfrm>
        </p:spPr>
        <p:txBody>
          <a:bodyPr anchor="t">
            <a:noAutofit/>
          </a:bodyPr>
          <a:lstStyle>
            <a:lvl1pPr algn="ctr">
              <a:defRPr sz="9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76329" y="4716394"/>
            <a:ext cx="540107" cy="273844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691128" y="1371430"/>
            <a:ext cx="1576536" cy="1576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09178" y="1309357"/>
            <a:ext cx="1576536" cy="1576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677059" y="1350328"/>
            <a:ext cx="1531669" cy="15315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769810" y="1371430"/>
            <a:ext cx="1576536" cy="1576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2687860" y="1309357"/>
            <a:ext cx="1576536" cy="157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755741" y="1350328"/>
            <a:ext cx="1531669" cy="15315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848492" y="1371430"/>
            <a:ext cx="1576536" cy="1576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766542" y="1309357"/>
            <a:ext cx="1576536" cy="15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834422" y="1350328"/>
            <a:ext cx="1531669" cy="15315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6927174" y="1371430"/>
            <a:ext cx="1576536" cy="1576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6845224" y="1309357"/>
            <a:ext cx="1576536" cy="1576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6913105" y="1350328"/>
            <a:ext cx="1531669" cy="153153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41440" y="2994068"/>
            <a:ext cx="1988988" cy="360040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17688" y="3390934"/>
            <a:ext cx="1858000" cy="949153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36527" y="3340268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510377" y="2992897"/>
            <a:ext cx="2006630" cy="360040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600360" y="3389762"/>
            <a:ext cx="1858000" cy="949153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2719199" y="3339096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95649" y="2994068"/>
            <a:ext cx="2006630" cy="360040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032" y="3390934"/>
            <a:ext cx="1858000" cy="949153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4801872" y="3340268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680922" y="2994068"/>
            <a:ext cx="2006630" cy="360040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765705" y="3390934"/>
            <a:ext cx="1858000" cy="949153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884544" y="3340268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76329" y="4716394"/>
            <a:ext cx="540107" cy="273844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582918" y="1755134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641212" y="1813432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1872900"/>
            <a:ext cx="3713754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0" y="2225989"/>
            <a:ext cx="6969617" cy="161391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342532" y="2780261"/>
            <a:ext cx="516293" cy="5162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2853494" y="3257518"/>
            <a:ext cx="203008" cy="2029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78765" y="1407801"/>
            <a:ext cx="2081708" cy="20815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498461" y="1449473"/>
            <a:ext cx="684135" cy="684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596815" y="1345727"/>
            <a:ext cx="2081708" cy="20815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664695" y="1407800"/>
            <a:ext cx="2022464" cy="202228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313948" y="1110210"/>
            <a:ext cx="282868" cy="2828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70946" y="3589315"/>
            <a:ext cx="2831930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99931" y="3901206"/>
            <a:ext cx="2573960" cy="286968"/>
          </a:xfrm>
        </p:spPr>
        <p:txBody>
          <a:bodyPr anchor="t">
            <a:noAutofit/>
          </a:bodyPr>
          <a:lstStyle>
            <a:lvl1pPr algn="ctr">
              <a:defRPr sz="1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093141" y="1253326"/>
            <a:ext cx="2814233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06384" y="1693003"/>
            <a:ext cx="2793544" cy="1087259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178398" y="1649370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3178398" y="2881913"/>
            <a:ext cx="414633" cy="4145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3242354" y="2945863"/>
            <a:ext cx="286722" cy="28669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3178397" y="3415899"/>
            <a:ext cx="414633" cy="4145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3242353" y="3479849"/>
            <a:ext cx="286722" cy="28669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3178398" y="3949885"/>
            <a:ext cx="414633" cy="4145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3242354" y="4013835"/>
            <a:ext cx="286722" cy="28669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593031" y="2909191"/>
            <a:ext cx="2314799" cy="360040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93031" y="3443177"/>
            <a:ext cx="2314799" cy="360040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3593031" y="3977164"/>
            <a:ext cx="2314799" cy="360040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5989672" y="1251631"/>
            <a:ext cx="2530958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074928" y="1647675"/>
            <a:ext cx="1620321" cy="3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5984792" y="1803039"/>
            <a:ext cx="2573960" cy="286968"/>
          </a:xfrm>
        </p:spPr>
        <p:txBody>
          <a:bodyPr anchor="t">
            <a:noAutofit/>
          </a:bodyPr>
          <a:lstStyle>
            <a:lvl1pPr algn="l">
              <a:defRPr sz="1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6050110" y="2103487"/>
            <a:ext cx="2569273" cy="215403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5984792" y="2456288"/>
            <a:ext cx="2573960" cy="286968"/>
          </a:xfrm>
        </p:spPr>
        <p:txBody>
          <a:bodyPr anchor="t">
            <a:noAutofit/>
          </a:bodyPr>
          <a:lstStyle>
            <a:lvl1pPr algn="l">
              <a:defRPr sz="1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6050110" y="2756736"/>
            <a:ext cx="2569273" cy="215403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84792" y="3109537"/>
            <a:ext cx="2573960" cy="286968"/>
          </a:xfrm>
        </p:spPr>
        <p:txBody>
          <a:bodyPr anchor="t">
            <a:noAutofit/>
          </a:bodyPr>
          <a:lstStyle>
            <a:lvl1pPr algn="l">
              <a:defRPr sz="1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6050110" y="3409985"/>
            <a:ext cx="2569273" cy="215403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84792" y="3762786"/>
            <a:ext cx="2573960" cy="286968"/>
          </a:xfrm>
        </p:spPr>
        <p:txBody>
          <a:bodyPr anchor="t">
            <a:noAutofit/>
          </a:bodyPr>
          <a:lstStyle>
            <a:lvl1pPr algn="l">
              <a:defRPr sz="1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6050110" y="4063234"/>
            <a:ext cx="2569273" cy="215403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2766937"/>
            <a:ext cx="9144000" cy="6803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254" y="2766937"/>
            <a:ext cx="1436092" cy="68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720136" y="2766936"/>
            <a:ext cx="1423865" cy="68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645987" y="2766936"/>
            <a:ext cx="2080665" cy="680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524238" y="2766936"/>
            <a:ext cx="2080665" cy="68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443573" y="2766936"/>
            <a:ext cx="2080665" cy="680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1286932" y="2648554"/>
            <a:ext cx="304826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3371825" y="2648554"/>
            <a:ext cx="304826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5464706" y="2648554"/>
            <a:ext cx="304826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7554945" y="2648554"/>
            <a:ext cx="304826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59" y="2267372"/>
            <a:ext cx="1222372" cy="360040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2178" y="1926287"/>
            <a:ext cx="2274334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02178" y="1214484"/>
            <a:ext cx="2274334" cy="617281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629185" y="1894442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913052" y="2980974"/>
            <a:ext cx="1222372" cy="360040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7071" y="3314804"/>
            <a:ext cx="2274334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2714077" y="3689356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387071" y="3790674"/>
            <a:ext cx="2274334" cy="61728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05933" y="2256486"/>
            <a:ext cx="1222372" cy="360040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479952" y="1915402"/>
            <a:ext cx="2274334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479952" y="1203598"/>
            <a:ext cx="2274334" cy="617281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4806959" y="1883556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108494" y="2980974"/>
            <a:ext cx="1222372" cy="360040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582513" y="3314804"/>
            <a:ext cx="2274334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909520" y="3689356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582513" y="3790674"/>
            <a:ext cx="2274334" cy="61728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294446" y="2704568"/>
            <a:ext cx="53033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961144"/>
            <a:ext cx="313707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94311" y="2236956"/>
            <a:ext cx="953470" cy="22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507540" y="1708151"/>
            <a:ext cx="127011" cy="127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454327" y="2867800"/>
            <a:ext cx="209567" cy="209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663893" y="2961144"/>
            <a:ext cx="1273025" cy="228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1918599" y="2698106"/>
            <a:ext cx="53033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1718463" y="3682675"/>
            <a:ext cx="953470" cy="228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2131692" y="4107340"/>
            <a:ext cx="127011" cy="12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2080888" y="2867304"/>
            <a:ext cx="209567" cy="209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2290455" y="2960649"/>
            <a:ext cx="1273025" cy="228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3545160" y="2706729"/>
            <a:ext cx="53033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3345025" y="2239117"/>
            <a:ext cx="953470" cy="22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3758254" y="1710313"/>
            <a:ext cx="127011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3710613" y="2867800"/>
            <a:ext cx="209567" cy="2095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3920179" y="2961144"/>
            <a:ext cx="1273025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5174885" y="2698106"/>
            <a:ext cx="53033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4974750" y="3682675"/>
            <a:ext cx="953470" cy="228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5387979" y="4107340"/>
            <a:ext cx="127011" cy="127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5337174" y="2867304"/>
            <a:ext cx="209567" cy="2095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5546741" y="2960649"/>
            <a:ext cx="1273025" cy="22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6801446" y="2706729"/>
            <a:ext cx="530339" cy="539818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6601311" y="2239117"/>
            <a:ext cx="953470" cy="228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7014540" y="1710313"/>
            <a:ext cx="127011" cy="127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6964630" y="2867800"/>
            <a:ext cx="209567" cy="2095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63893" y="1635174"/>
            <a:ext cx="1839319" cy="360040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7259" y="2012996"/>
            <a:ext cx="1839319" cy="61728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738866" y="1964292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45836" y="1344409"/>
            <a:ext cx="873280" cy="360040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07478" y="1635174"/>
            <a:ext cx="1839319" cy="360040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910844" y="2012996"/>
            <a:ext cx="1839319" cy="61728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3982451" y="1964292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389421" y="1344409"/>
            <a:ext cx="873280" cy="360040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163041" y="1635174"/>
            <a:ext cx="1839319" cy="360040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7166407" y="2012996"/>
            <a:ext cx="1839319" cy="61728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7238014" y="1964292"/>
            <a:ext cx="1620321" cy="3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44984" y="1344409"/>
            <a:ext cx="873280" cy="360040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290455" y="3316283"/>
            <a:ext cx="1839319" cy="360040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293820" y="3694105"/>
            <a:ext cx="1839319" cy="61728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2365428" y="3645401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759697" y="4231443"/>
            <a:ext cx="873280" cy="360040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548602" y="3316283"/>
            <a:ext cx="1839319" cy="360040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551968" y="3694105"/>
            <a:ext cx="1839319" cy="61728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5623575" y="3645401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17844" y="4231443"/>
            <a:ext cx="873280" cy="360040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7174196" y="2961143"/>
            <a:ext cx="1969804" cy="228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1887977"/>
            <a:ext cx="9143999" cy="9739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4022169" y="1653976"/>
            <a:ext cx="472588" cy="23353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1752045" y="2861443"/>
            <a:ext cx="475853" cy="234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5427247" y="1653976"/>
            <a:ext cx="472588" cy="23353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3157123" y="2861443"/>
            <a:ext cx="475853" cy="234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6832325" y="1653976"/>
            <a:ext cx="472588" cy="23353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4562201" y="2861443"/>
            <a:ext cx="475853" cy="234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8237403" y="1653976"/>
            <a:ext cx="472588" cy="23353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5967278" y="2861443"/>
            <a:ext cx="475853" cy="234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2617091" y="1653976"/>
            <a:ext cx="472588" cy="233536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346967" y="2861443"/>
            <a:ext cx="475853" cy="234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202" y="3585145"/>
            <a:ext cx="8100859" cy="87799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611216" y="3513137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1809146" y="2081932"/>
            <a:ext cx="2624516" cy="585090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3214224" y="2081932"/>
            <a:ext cx="2624516" cy="585090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4619302" y="2081932"/>
            <a:ext cx="2624516" cy="585090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6024380" y="2081932"/>
            <a:ext cx="2624516" cy="585090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404068" y="2081932"/>
            <a:ext cx="2624516" cy="585090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837279" y="2139165"/>
            <a:ext cx="1786635" cy="43531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245288" y="2139165"/>
            <a:ext cx="1786635" cy="43531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3653297" y="2139165"/>
            <a:ext cx="1786635" cy="43531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5061305" y="2139165"/>
            <a:ext cx="1786635" cy="43531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6469313" y="2139165"/>
            <a:ext cx="1786635" cy="43531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=""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29852" y="1184437"/>
            <a:ext cx="1728292" cy="246511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915535" y="1184437"/>
            <a:ext cx="1728292" cy="246511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3701228" y="1184437"/>
            <a:ext cx="1728292" cy="246511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5486901" y="1184437"/>
            <a:ext cx="1728292" cy="246511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7272584" y="1184437"/>
            <a:ext cx="1728292" cy="246511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0186" y="3272520"/>
            <a:ext cx="1728144" cy="377031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1915786" y="3272520"/>
            <a:ext cx="1728144" cy="377031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7272584" y="3272520"/>
            <a:ext cx="1728144" cy="377031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5486985" y="3272520"/>
            <a:ext cx="1728144" cy="377031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3701301" y="3272520"/>
            <a:ext cx="1728144" cy="377031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39202" y="3831890"/>
            <a:ext cx="8100859" cy="76527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1216" y="3759882"/>
            <a:ext cx="1620321" cy="360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1383618"/>
            <a:ext cx="3564993" cy="540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900078" y="1923678"/>
            <a:ext cx="2664915" cy="27603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11732" y="1473628"/>
            <a:ext cx="3264317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1800156" y="2739769"/>
            <a:ext cx="2664915" cy="27603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2699341" y="3555859"/>
            <a:ext cx="2664915" cy="27603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00078" y="2199709"/>
            <a:ext cx="3564993" cy="5400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800156" y="3015799"/>
            <a:ext cx="3564993" cy="540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2699341" y="3831890"/>
            <a:ext cx="3564993" cy="540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11105" y="2289719"/>
            <a:ext cx="3264317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011283" y="3105809"/>
            <a:ext cx="3264317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912266" y="3921900"/>
            <a:ext cx="3264317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599807" y="1334214"/>
            <a:ext cx="2772549" cy="642072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00342" y="3785316"/>
            <a:ext cx="2772549" cy="642072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499985" y="2149932"/>
            <a:ext cx="2772549" cy="642072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23469" y="2966395"/>
            <a:ext cx="2772549" cy="642072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14862" y="4238877"/>
            <a:ext cx="3338805" cy="3602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2963695" y="3322719"/>
            <a:ext cx="360248" cy="1276376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2963694" y="3322718"/>
            <a:ext cx="2300268" cy="360217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4903714" y="2406560"/>
            <a:ext cx="360248" cy="1276376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4903713" y="2406560"/>
            <a:ext cx="2300268" cy="360217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6843733" y="1490402"/>
            <a:ext cx="360248" cy="1276376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843733" y="1490402"/>
            <a:ext cx="2300267" cy="360217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3443530" y="3682935"/>
            <a:ext cx="970863" cy="969496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r>
              <a:rPr kumimoji="1" lang="en-US" altLang="ja-JP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5383867" y="2766777"/>
            <a:ext cx="970863" cy="969496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r>
              <a:rPr kumimoji="1" lang="en-US" altLang="ja-JP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7324205" y="1850619"/>
            <a:ext cx="970863" cy="969496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r>
              <a:rPr kumimoji="1" lang="en-US" altLang="ja-JP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4560908" y="3322718"/>
            <a:ext cx="702525" cy="360217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2612432" y="4238877"/>
            <a:ext cx="702525" cy="360217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6501362" y="2404277"/>
            <a:ext cx="702525" cy="360217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86895" y="3247110"/>
            <a:ext cx="2425833" cy="360040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79861" y="3624932"/>
            <a:ext cx="2436233" cy="611661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125761" y="3576228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341302" y="2334252"/>
            <a:ext cx="2425833" cy="360040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34267" y="2712074"/>
            <a:ext cx="2436233" cy="611661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3080168" y="2663370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282811" y="1414794"/>
            <a:ext cx="2425833" cy="360040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275776" y="1792616"/>
            <a:ext cx="2436233" cy="611661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021677" y="1743912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3018124" y="1569539"/>
            <a:ext cx="3001973" cy="454053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1694090" y="2540796"/>
            <a:ext cx="3001973" cy="454053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980427" y="2598816"/>
            <a:ext cx="2194750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89192" y="2664165"/>
            <a:ext cx="2479977" cy="847887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381934" y="3512053"/>
            <a:ext cx="3001973" cy="454053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20140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1119885" y="6010948"/>
            <a:ext cx="748155" cy="1267640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1587225" y="1232528"/>
            <a:ext cx="4936878" cy="36559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3054275" y="3636503"/>
            <a:ext cx="205172" cy="2051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5691024" y="1693989"/>
            <a:ext cx="205172" cy="2051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68270" y="3570073"/>
            <a:ext cx="2194750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477036" y="3635423"/>
            <a:ext cx="2479977" cy="847887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4372649" y="2665246"/>
            <a:ext cx="205172" cy="2051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304460" y="1627559"/>
            <a:ext cx="2194750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13226" y="1692909"/>
            <a:ext cx="2479977" cy="847887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4140476" y="1705451"/>
            <a:ext cx="324064" cy="3240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4140476" y="2385896"/>
            <a:ext cx="324064" cy="324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4140476" y="3066341"/>
            <a:ext cx="324064" cy="324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4140476" y="3746786"/>
            <a:ext cx="324064" cy="324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00829" y="1600377"/>
            <a:ext cx="4252045" cy="53919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00829" y="2281691"/>
            <a:ext cx="4252045" cy="53919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0829" y="2963005"/>
            <a:ext cx="4252045" cy="53919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0829" y="3644319"/>
            <a:ext cx="4252045" cy="53919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91920" y="1649367"/>
            <a:ext cx="3447442" cy="2487206"/>
          </a:xfrm>
        </p:spPr>
        <p:txBody>
          <a:bodyPr anchor="ctr">
            <a:noAutofit/>
          </a:bodyPr>
          <a:lstStyle>
            <a:lvl1pPr algn="ctr">
              <a:defRPr sz="2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4140476" y="1326134"/>
            <a:ext cx="324064" cy="3240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4140476" y="2006579"/>
            <a:ext cx="324064" cy="324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4140476" y="2687024"/>
            <a:ext cx="324064" cy="324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4140476" y="3367469"/>
            <a:ext cx="324064" cy="324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4140476" y="4047914"/>
            <a:ext cx="324064" cy="3240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00828" y="1221060"/>
            <a:ext cx="4295592" cy="53919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00828" y="1902374"/>
            <a:ext cx="4295592" cy="53919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0828" y="2583688"/>
            <a:ext cx="4295592" cy="53919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0828" y="3265001"/>
            <a:ext cx="4295592" cy="53919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500828" y="3946315"/>
            <a:ext cx="4295592" cy="539192"/>
          </a:xfrm>
        </p:spPr>
        <p:txBody>
          <a:bodyPr anchor="ctr">
            <a:norm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91920" y="1613082"/>
            <a:ext cx="3447442" cy="2487206"/>
          </a:xfrm>
        </p:spPr>
        <p:txBody>
          <a:bodyPr anchor="ctr">
            <a:noAutofit/>
          </a:bodyPr>
          <a:lstStyle>
            <a:lvl1pPr algn="ctr">
              <a:defRPr sz="2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582918" y="1471536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641212" y="1529834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1589303"/>
            <a:ext cx="341708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0" y="1942391"/>
            <a:ext cx="3074043" cy="2363371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4708193" y="1469987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4766487" y="1528286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136888" y="1587754"/>
            <a:ext cx="341708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479925" y="1940843"/>
            <a:ext cx="3074043" cy="2363371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623382" y="3956262"/>
            <a:ext cx="7897907" cy="545182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623382" y="3273571"/>
            <a:ext cx="7897907" cy="54518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623382" y="1225497"/>
            <a:ext cx="7897907" cy="54518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623382" y="1908189"/>
            <a:ext cx="7897907" cy="545182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623382" y="2590880"/>
            <a:ext cx="7897907" cy="54518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8029410" y="1291216"/>
            <a:ext cx="414036" cy="41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8029410" y="1973653"/>
            <a:ext cx="414036" cy="41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8029410" y="2656344"/>
            <a:ext cx="414036" cy="41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8029410" y="3339289"/>
            <a:ext cx="414036" cy="41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8029410" y="4021981"/>
            <a:ext cx="414036" cy="41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461652" y="1228493"/>
            <a:ext cx="4498475" cy="53919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461652" y="1911184"/>
            <a:ext cx="4498475" cy="53919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461652" y="2593875"/>
            <a:ext cx="4498475" cy="53919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461652" y="3276566"/>
            <a:ext cx="4498475" cy="53919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1652" y="3959258"/>
            <a:ext cx="4498475" cy="539192"/>
          </a:xfrm>
        </p:spPr>
        <p:txBody>
          <a:bodyPr anchor="ctr">
            <a:norm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692660" y="1290962"/>
            <a:ext cx="2556255" cy="4142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692660" y="1973653"/>
            <a:ext cx="2556255" cy="4142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692660" y="4021726"/>
            <a:ext cx="2556255" cy="41425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692660" y="2656344"/>
            <a:ext cx="2556255" cy="4142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692660" y="3339035"/>
            <a:ext cx="2556255" cy="41425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40399" y="1361706"/>
            <a:ext cx="2260776" cy="272767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40399" y="4092470"/>
            <a:ext cx="2260776" cy="272767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40399" y="2044396"/>
            <a:ext cx="2260776" cy="272767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40399" y="2727087"/>
            <a:ext cx="2260776" cy="272767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40399" y="3409778"/>
            <a:ext cx="2260776" cy="272767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182091"/>
            <a:ext cx="9144794" cy="1302327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1246510" y="3318287"/>
            <a:ext cx="355656" cy="3556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2479606" y="2530161"/>
            <a:ext cx="355656" cy="3556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712701" y="3055578"/>
            <a:ext cx="355656" cy="3556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4945797" y="2267453"/>
            <a:ext cx="355656" cy="3556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6178892" y="2792870"/>
            <a:ext cx="355656" cy="3556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7411988" y="2004744"/>
            <a:ext cx="355656" cy="3556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4887622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1310028" y="3381799"/>
            <a:ext cx="22862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2543124" y="2593674"/>
            <a:ext cx="22862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3776219" y="3119091"/>
            <a:ext cx="22862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5009315" y="2330965"/>
            <a:ext cx="22862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6242410" y="2856382"/>
            <a:ext cx="228620" cy="22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7475506" y="2068257"/>
            <a:ext cx="22862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4529" y="3749591"/>
            <a:ext cx="2019618" cy="360040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10200" y="4127413"/>
            <a:ext cx="2028277" cy="61166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614178" y="4078709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634800" y="2083478"/>
            <a:ext cx="2019618" cy="360040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630471" y="1428886"/>
            <a:ext cx="2028277" cy="611661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834449" y="2068257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890686" y="3493892"/>
            <a:ext cx="2019618" cy="360040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886357" y="3871714"/>
            <a:ext cx="2028277" cy="61166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3090335" y="3823010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106887" y="1855058"/>
            <a:ext cx="2019618" cy="360040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102558" y="1200466"/>
            <a:ext cx="2028277" cy="611661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4306536" y="1839837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349949" y="3224256"/>
            <a:ext cx="2019618" cy="360040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345620" y="3602078"/>
            <a:ext cx="2028277" cy="61166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5549598" y="3553374"/>
            <a:ext cx="1620321" cy="3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573078" y="1584714"/>
            <a:ext cx="2019618" cy="360040"/>
          </a:xfrm>
        </p:spPr>
        <p:txBody>
          <a:bodyPr anchor="b">
            <a:noAutofit/>
          </a:bodyPr>
          <a:lstStyle>
            <a:lvl1pPr algn="ctr">
              <a:defRPr sz="14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568749" y="930122"/>
            <a:ext cx="2028277" cy="611661"/>
          </a:xfrm>
        </p:spPr>
        <p:txBody>
          <a:bodyPr anchor="b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6772727" y="1569493"/>
            <a:ext cx="1620321" cy="360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4456273" y="2137230"/>
            <a:ext cx="874561" cy="87448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4456272" y="2137229"/>
            <a:ext cx="874561" cy="87448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4456273" y="1262744"/>
            <a:ext cx="874561" cy="87448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4456311" y="3011677"/>
            <a:ext cx="874485" cy="87456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4456312" y="3011676"/>
            <a:ext cx="874485" cy="87456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5330873" y="3011677"/>
            <a:ext cx="874485" cy="87456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3581711" y="3011715"/>
            <a:ext cx="874561" cy="87448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3581712" y="3011715"/>
            <a:ext cx="874561" cy="8744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3581711" y="3886201"/>
            <a:ext cx="874561" cy="874485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581748" y="2137192"/>
            <a:ext cx="874485" cy="87456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3581747" y="2137193"/>
            <a:ext cx="874485" cy="87456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2707186" y="2137192"/>
            <a:ext cx="874485" cy="87456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4626328" y="2662771"/>
            <a:ext cx="180020" cy="2022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4626320" y="3185295"/>
            <a:ext cx="180036" cy="2022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4070543" y="3185286"/>
            <a:ext cx="180020" cy="2022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4059437" y="2673877"/>
            <a:ext cx="180036" cy="2022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949384" y="2207729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949384" y="3506760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642983" y="3506760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642983" y="2207729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356236" y="2155369"/>
            <a:ext cx="291441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56236" y="2449287"/>
            <a:ext cx="3281232" cy="475340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491843" y="3918857"/>
            <a:ext cx="2914414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491843" y="4212775"/>
            <a:ext cx="3281232" cy="475340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41890" y="3081685"/>
            <a:ext cx="2914414" cy="360040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84662" y="3375602"/>
            <a:ext cx="3167168" cy="475340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505566" y="1299892"/>
            <a:ext cx="2914414" cy="360040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248339" y="1593809"/>
            <a:ext cx="3167168" cy="475340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362967" y="1491436"/>
            <a:ext cx="8781033" cy="1237878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243959" y="2182168"/>
            <a:ext cx="8900041" cy="666145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62967" y="2992391"/>
            <a:ext cx="8781033" cy="1237878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243959" y="2873393"/>
            <a:ext cx="8900041" cy="666145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399811" y="1665202"/>
            <a:ext cx="314808" cy="31478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399811" y="2353658"/>
            <a:ext cx="314808" cy="31478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5399811" y="3035850"/>
            <a:ext cx="314808" cy="31478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399811" y="3718044"/>
            <a:ext cx="314808" cy="31478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786515" y="1524499"/>
            <a:ext cx="2986745" cy="591099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786515" y="2221582"/>
            <a:ext cx="2986745" cy="591099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786515" y="2909305"/>
            <a:ext cx="2986745" cy="591099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786515" y="3597280"/>
            <a:ext cx="2986745" cy="591099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21198" y="1510921"/>
            <a:ext cx="3420677" cy="110657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21198" y="3158481"/>
            <a:ext cx="3420677" cy="12774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4462697" y="2019300"/>
            <a:ext cx="68949" cy="312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12353" y="1642859"/>
            <a:ext cx="68949" cy="35006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762008" y="2494585"/>
            <a:ext cx="68950" cy="26489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13041" y="3671455"/>
            <a:ext cx="68950" cy="14720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163387" y="2843190"/>
            <a:ext cx="68119" cy="23003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4911664" y="3346310"/>
            <a:ext cx="68949" cy="1797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2921076" y="653104"/>
            <a:ext cx="68401" cy="37513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560599" y="2237839"/>
            <a:ext cx="581941" cy="5818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847635" y="1386115"/>
            <a:ext cx="581941" cy="5818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328445" y="3089564"/>
            <a:ext cx="581941" cy="5818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7923957" y="2586444"/>
            <a:ext cx="581941" cy="5818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718020" y="1762554"/>
            <a:ext cx="581941" cy="5818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7008991" y="3410335"/>
            <a:ext cx="581941" cy="5818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3379924" y="1814019"/>
            <a:ext cx="68401" cy="3132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3479227" y="509185"/>
            <a:ext cx="68400" cy="2335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5588343" y="893655"/>
            <a:ext cx="68400" cy="2319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6064217" y="942359"/>
            <a:ext cx="68400" cy="387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5675454" y="2304667"/>
            <a:ext cx="68400" cy="2793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4612899" y="1642857"/>
            <a:ext cx="68400" cy="6840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4762556" y="2494583"/>
            <a:ext cx="68400" cy="68406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4912211" y="3346306"/>
            <a:ext cx="68400" cy="68406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4163103" y="2843187"/>
            <a:ext cx="68400" cy="68406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4462700" y="2019297"/>
            <a:ext cx="68400" cy="6840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4313654" y="3667077"/>
            <a:ext cx="68400" cy="6840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00034" y="1538501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870420" y="1914941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2998" y="2390226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480845" y="3241950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076357" y="2738831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7161390" y="3562721"/>
            <a:ext cx="277142" cy="27711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429576" y="1323509"/>
            <a:ext cx="2101527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428423" y="1730335"/>
            <a:ext cx="1885229" cy="507504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47269" y="2176110"/>
            <a:ext cx="2801620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146115" y="2582936"/>
            <a:ext cx="2809701" cy="45813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911540" y="3027834"/>
            <a:ext cx="2101527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910386" y="3434660"/>
            <a:ext cx="2086997" cy="507504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916860" y="1703851"/>
            <a:ext cx="1801160" cy="360040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911664" y="2087700"/>
            <a:ext cx="1806356" cy="45813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126627" y="2504324"/>
            <a:ext cx="2778146" cy="360040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118613" y="2888172"/>
            <a:ext cx="2786160" cy="45813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5092" y="3351631"/>
            <a:ext cx="1869777" cy="360040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119699" y="3735480"/>
            <a:ext cx="1875170" cy="45813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3125656" y="3014617"/>
            <a:ext cx="834961" cy="834889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5183383" y="1848258"/>
            <a:ext cx="834961" cy="834889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83383" y="3014617"/>
            <a:ext cx="834961" cy="834889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3125656" y="1848258"/>
            <a:ext cx="834961" cy="834889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4154520" y="3637712"/>
            <a:ext cx="834961" cy="834889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154520" y="1239227"/>
            <a:ext cx="834961" cy="834889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3695426" y="1979528"/>
            <a:ext cx="1753149" cy="1752997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553796" y="1285121"/>
            <a:ext cx="2391422" cy="360040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553796" y="1662943"/>
            <a:ext cx="2401674" cy="61166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6626372" y="1614239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553796" y="2422653"/>
            <a:ext cx="2391422" cy="360040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553796" y="2800475"/>
            <a:ext cx="2401674" cy="61166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626372" y="2751771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553796" y="3560186"/>
            <a:ext cx="2391422" cy="360040"/>
          </a:xfrm>
        </p:spPr>
        <p:txBody>
          <a:bodyPr anchor="b">
            <a:noAutofit/>
          </a:bodyPr>
          <a:lstStyle>
            <a:lvl1pPr algn="l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553796" y="3938008"/>
            <a:ext cx="2401674" cy="61166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6626372" y="3889304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68956" y="1286715"/>
            <a:ext cx="2391422" cy="360040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58704" y="1664537"/>
            <a:ext cx="2401674" cy="611661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074739" y="1615832"/>
            <a:ext cx="1620321" cy="360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68956" y="2424247"/>
            <a:ext cx="2391422" cy="360040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58704" y="2802069"/>
            <a:ext cx="2401674" cy="611661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074739" y="2753365"/>
            <a:ext cx="1620321" cy="3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368956" y="3561780"/>
            <a:ext cx="2391422" cy="360040"/>
          </a:xfrm>
        </p:spPr>
        <p:txBody>
          <a:bodyPr anchor="b">
            <a:noAutofit/>
          </a:bodyPr>
          <a:lstStyle>
            <a:lvl1pPr algn="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358704" y="3939602"/>
            <a:ext cx="2401674" cy="611661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074739" y="3890898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5058667" y="1295097"/>
            <a:ext cx="1416127" cy="294218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6159246" y="2524092"/>
            <a:ext cx="319249" cy="292347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2823274" y="3911600"/>
            <a:ext cx="1335430" cy="452980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2772469" y="2764972"/>
            <a:ext cx="551591" cy="217714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2790614" y="1605643"/>
            <a:ext cx="580622" cy="210457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5995782" y="3882571"/>
            <a:ext cx="479013" cy="9547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412068" y="1480761"/>
            <a:ext cx="333553" cy="333525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5448575" y="2098940"/>
            <a:ext cx="333553" cy="333525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5448575" y="3265298"/>
            <a:ext cx="333553" cy="333525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4412068" y="3893769"/>
            <a:ext cx="333553" cy="333525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3386499" y="3265298"/>
            <a:ext cx="333553" cy="333525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3386499" y="2098940"/>
            <a:ext cx="333553" cy="333525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857831" y="2329543"/>
            <a:ext cx="1425828" cy="1081314"/>
          </a:xfrm>
        </p:spPr>
        <p:txBody>
          <a:bodyPr anchor="ctr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2580392"/>
            <a:ext cx="3887148" cy="1369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1210812"/>
            <a:ext cx="3887148" cy="13695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256852" y="2580392"/>
            <a:ext cx="3887148" cy="1369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4857116" y="2780919"/>
            <a:ext cx="968442" cy="968526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256852" y="1210809"/>
            <a:ext cx="3887148" cy="1369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4857116" y="1411335"/>
            <a:ext cx="968442" cy="96852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3319378" y="2780919"/>
            <a:ext cx="968442" cy="968526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3319378" y="1411335"/>
            <a:ext cx="968442" cy="96852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3402927" y="1411339"/>
            <a:ext cx="968442" cy="968526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3402927" y="1411339"/>
            <a:ext cx="968442" cy="968526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4772631" y="1411338"/>
            <a:ext cx="968442" cy="96852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4772631" y="1411338"/>
            <a:ext cx="968442" cy="968526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3402927" y="2780924"/>
            <a:ext cx="968442" cy="968526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3402927" y="2780924"/>
            <a:ext cx="968442" cy="968526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4772630" y="2780923"/>
            <a:ext cx="968442" cy="968526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4772630" y="2780923"/>
            <a:ext cx="968442" cy="968526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17249" y="1490789"/>
            <a:ext cx="539797" cy="80962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4986953" y="1490789"/>
            <a:ext cx="539797" cy="80962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3617250" y="2860373"/>
            <a:ext cx="539797" cy="80962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986953" y="2860373"/>
            <a:ext cx="539797" cy="80962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313177" y="1269334"/>
            <a:ext cx="2680803" cy="1252538"/>
          </a:xfrm>
        </p:spPr>
        <p:txBody>
          <a:bodyPr anchor="ctr">
            <a:normAutofit/>
          </a:bodyPr>
          <a:lstStyle>
            <a:lvl1pPr marL="171450" indent="-171450">
              <a:buClr>
                <a:schemeClr val="accent5"/>
              </a:buClr>
              <a:buFont typeface="Wingdings" panose="05000000000000000000" pitchFamily="2" charset="2"/>
              <a:buChar char="l"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313010" y="2638915"/>
            <a:ext cx="2680803" cy="1252538"/>
          </a:xfrm>
        </p:spPr>
        <p:txBody>
          <a:bodyPr anchor="ctr">
            <a:normAutofit/>
          </a:bodyPr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l"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6057673" y="1269334"/>
            <a:ext cx="2717738" cy="1252538"/>
          </a:xfrm>
        </p:spPr>
        <p:txBody>
          <a:bodyPr anchor="ctr">
            <a:normAutofit/>
          </a:bodyPr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l"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6057506" y="2638915"/>
            <a:ext cx="2717738" cy="1252538"/>
          </a:xfrm>
        </p:spPr>
        <p:txBody>
          <a:bodyPr anchor="ctr">
            <a:normAutofit/>
          </a:bodyPr>
          <a:lstStyle>
            <a:lvl1pPr marL="171450" indent="-171450">
              <a:buClr>
                <a:schemeClr val="accent2"/>
              </a:buClr>
              <a:buFont typeface="Wingdings" panose="05000000000000000000" pitchFamily="2" charset="2"/>
              <a:buChar char="l"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1210812"/>
            <a:ext cx="263069" cy="1369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0" y="2580396"/>
            <a:ext cx="263069" cy="13695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8880932" y="1210806"/>
            <a:ext cx="263069" cy="13695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8880931" y="2580390"/>
            <a:ext cx="263069" cy="13695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39202" y="4146253"/>
            <a:ext cx="8100859" cy="50194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611216" y="4074246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3131715" y="1369332"/>
            <a:ext cx="2880571" cy="2884642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4589787" y="1369332"/>
            <a:ext cx="1422498" cy="1579496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4511281" y="2752969"/>
            <a:ext cx="1422375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3127394" y="2674476"/>
            <a:ext cx="1422498" cy="1579496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3206022" y="1290306"/>
            <a:ext cx="1422375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079798" y="1851269"/>
            <a:ext cx="2745543" cy="8255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079798" y="1388498"/>
            <a:ext cx="2745543" cy="3866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079798" y="3493951"/>
            <a:ext cx="2745543" cy="8255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079798" y="3031180"/>
            <a:ext cx="2745543" cy="3866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318658" y="1858294"/>
            <a:ext cx="2745543" cy="8255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18658" y="1395523"/>
            <a:ext cx="2745543" cy="386602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318658" y="3500976"/>
            <a:ext cx="2745543" cy="8255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18658" y="3038205"/>
            <a:ext cx="2745543" cy="386602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491786" y="2584070"/>
            <a:ext cx="2137923" cy="38660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5222468" y="1661467"/>
            <a:ext cx="675134" cy="67507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396999" y="1819303"/>
            <a:ext cx="342212" cy="342182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224629" y="3344191"/>
            <a:ext cx="675134" cy="675075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5399160" y="3502028"/>
            <a:ext cx="342212" cy="342182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3272246" y="3344191"/>
            <a:ext cx="675134" cy="675075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3446777" y="3502028"/>
            <a:ext cx="342212" cy="342182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3272246" y="1661467"/>
            <a:ext cx="675134" cy="675075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3446777" y="1819303"/>
            <a:ext cx="342212" cy="342182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132844" y="1810180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6132844" y="3444048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86823" y="3454548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6823" y="1806692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1896453" y="1085657"/>
            <a:ext cx="1632349" cy="167540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3552463" y="1617260"/>
            <a:ext cx="2038281" cy="2092045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5590744" y="2232899"/>
            <a:ext cx="1438463" cy="147640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6602840" y="987876"/>
            <a:ext cx="1632349" cy="167540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423472" y="1194363"/>
            <a:ext cx="1438463" cy="147640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7343133" y="2425404"/>
            <a:ext cx="1610575" cy="1653057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906389" y="2431643"/>
            <a:ext cx="1632349" cy="167540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501067" y="3998794"/>
            <a:ext cx="4145968" cy="723332"/>
          </a:xfrm>
        </p:spPr>
        <p:txBody>
          <a:bodyPr anchor="t">
            <a:normAutofit/>
          </a:bodyPr>
          <a:lstStyle>
            <a:lvl1pPr algn="ctr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3761443" y="3946055"/>
            <a:ext cx="1620321" cy="360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930089" y="2456333"/>
            <a:ext cx="1283808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153740" y="1730059"/>
            <a:ext cx="1072347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79565" y="3076045"/>
            <a:ext cx="1072347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5835" y="1730059"/>
            <a:ext cx="983581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18185" y="2769376"/>
            <a:ext cx="983581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876016" y="1639221"/>
            <a:ext cx="1072347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612247" y="3058632"/>
            <a:ext cx="1072347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5407154" y="2280559"/>
            <a:ext cx="1645701" cy="1645558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262650" y="1443265"/>
            <a:ext cx="415760" cy="4157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71419" y="1384443"/>
            <a:ext cx="595239" cy="5951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3540092" y="1546679"/>
            <a:ext cx="2063022" cy="2062843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2062228" y="1308097"/>
            <a:ext cx="1645701" cy="1645558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408008" y="2545209"/>
            <a:ext cx="1308440" cy="1311731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69038" y="1641925"/>
            <a:ext cx="1308440" cy="1311731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7581765" y="2260145"/>
            <a:ext cx="1387141" cy="138702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6406460" y="1224435"/>
            <a:ext cx="1510522" cy="151039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213846" y="2628813"/>
            <a:ext cx="649741" cy="6496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3061392" y="2953655"/>
            <a:ext cx="507307" cy="5072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5875046" y="1447020"/>
            <a:ext cx="595239" cy="5951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8312548" y="1771768"/>
            <a:ext cx="207880" cy="2078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8505715" y="1154408"/>
            <a:ext cx="412385" cy="4123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7161721" y="3334656"/>
            <a:ext cx="522329" cy="5222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7787957" y="1304015"/>
            <a:ext cx="472259" cy="4722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5603113" y="1920769"/>
            <a:ext cx="339406" cy="3393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1781418" y="1734406"/>
            <a:ext cx="207880" cy="2078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6916688" y="2986498"/>
            <a:ext cx="397331" cy="3972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209343" y="3238981"/>
            <a:ext cx="397331" cy="3972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929699" y="2041444"/>
            <a:ext cx="1283808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3707929" y="2363776"/>
            <a:ext cx="1699225" cy="82556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11068" y="1546679"/>
            <a:ext cx="1283808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119269" y="1869011"/>
            <a:ext cx="1509617" cy="82556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566994" y="2522468"/>
            <a:ext cx="1283808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475196" y="2844800"/>
            <a:ext cx="1509617" cy="82556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408008" y="2997146"/>
            <a:ext cx="1283808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9038" y="2088615"/>
            <a:ext cx="1283808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469725" y="1771231"/>
            <a:ext cx="1383185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7585721" y="2753097"/>
            <a:ext cx="1383185" cy="38660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99875" y="3998794"/>
            <a:ext cx="7337696" cy="723332"/>
          </a:xfrm>
        </p:spPr>
        <p:txBody>
          <a:bodyPr anchor="t">
            <a:normAutofit/>
          </a:bodyPr>
          <a:lstStyle>
            <a:lvl1pPr algn="ctr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61443" y="3946055"/>
            <a:ext cx="1620321" cy="360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1407302"/>
            <a:ext cx="4832907" cy="1656184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4311093" y="1651535"/>
            <a:ext cx="4832907" cy="1656184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7481" y="1551821"/>
            <a:ext cx="3700990" cy="14119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3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032951" y="1802679"/>
            <a:ext cx="3700990" cy="14119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3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3055721"/>
            <a:ext cx="4851041" cy="59515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4291371" y="1599958"/>
            <a:ext cx="4852629" cy="59515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14769" y="3174291"/>
            <a:ext cx="3706739" cy="94685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027626" y="3364869"/>
            <a:ext cx="3706739" cy="946859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3899457" y="1677288"/>
            <a:ext cx="1344293" cy="2277316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422993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17689" y="586740"/>
            <a:ext cx="3362154" cy="410397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067900" y="645689"/>
            <a:ext cx="324064" cy="3240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4067900" y="1326134"/>
            <a:ext cx="324064" cy="324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067900" y="2006579"/>
            <a:ext cx="324064" cy="324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4067900" y="2687024"/>
            <a:ext cx="324064" cy="324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4067900" y="3367469"/>
            <a:ext cx="324064" cy="3240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4067900" y="4047914"/>
            <a:ext cx="324064" cy="3240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500554" y="519522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00554" y="879562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54" y="3926092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500554" y="4286132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500554" y="1200836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00554" y="1560876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500554" y="1882150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0554" y="2242190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500554" y="2563464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0554" y="2923504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500554" y="3244778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500554" y="3604818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422993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17689" y="586740"/>
            <a:ext cx="3362154" cy="410397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067900" y="1095467"/>
            <a:ext cx="324064" cy="3240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4067900" y="1775912"/>
            <a:ext cx="324064" cy="324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067900" y="2456357"/>
            <a:ext cx="324064" cy="324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4067900" y="3136802"/>
            <a:ext cx="324064" cy="324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4067900" y="3817247"/>
            <a:ext cx="324064" cy="3240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500554" y="969301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00554" y="1329341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500554" y="1650615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00554" y="2010654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500554" y="2331929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0554" y="2691969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500554" y="3013243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0554" y="3373283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500554" y="3694557"/>
            <a:ext cx="4140251" cy="468052"/>
          </a:xfrm>
        </p:spPr>
        <p:txBody>
          <a:bodyPr anchor="b">
            <a:normAutofit/>
          </a:bodyPr>
          <a:lstStyle>
            <a:lvl1pPr algn="l">
              <a:defRPr sz="18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500554" y="4054597"/>
            <a:ext cx="4140251" cy="301842"/>
          </a:xfrm>
        </p:spPr>
        <p:txBody>
          <a:bodyPr anchor="t">
            <a:normAutofit/>
          </a:bodyPr>
          <a:lstStyle>
            <a:lvl1pPr algn="l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4000" cy="167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42438" y="464084"/>
            <a:ext cx="8259123" cy="851496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356180" y="2139702"/>
            <a:ext cx="1836363" cy="1836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1843992" y="2196769"/>
            <a:ext cx="443386" cy="4433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09623" y="2719958"/>
            <a:ext cx="1729477" cy="46805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09623" y="3079998"/>
            <a:ext cx="1729477" cy="301842"/>
          </a:xfrm>
        </p:spPr>
        <p:txBody>
          <a:bodyPr anchor="t">
            <a:normAutofit/>
          </a:bodyPr>
          <a:lstStyle>
            <a:lvl1pPr algn="ctr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2267544" y="2956697"/>
            <a:ext cx="180036" cy="202214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519594" y="2139702"/>
            <a:ext cx="1836363" cy="1836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4007406" y="2196769"/>
            <a:ext cx="443386" cy="443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73037" y="2719958"/>
            <a:ext cx="1729477" cy="46805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73037" y="3079998"/>
            <a:ext cx="1729477" cy="301842"/>
          </a:xfrm>
        </p:spPr>
        <p:txBody>
          <a:bodyPr anchor="t">
            <a:normAutofit/>
          </a:bodyPr>
          <a:lstStyle>
            <a:lvl1pPr algn="ctr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4427971" y="2956697"/>
            <a:ext cx="180036" cy="202214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4680021" y="2139702"/>
            <a:ext cx="1836363" cy="1836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6167834" y="2196769"/>
            <a:ext cx="443386" cy="443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733465" y="2719958"/>
            <a:ext cx="1729477" cy="46805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733465" y="3079998"/>
            <a:ext cx="1729477" cy="301842"/>
          </a:xfrm>
        </p:spPr>
        <p:txBody>
          <a:bodyPr anchor="t">
            <a:normAutofit/>
          </a:bodyPr>
          <a:lstStyle>
            <a:lvl1pPr algn="ctr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6591385" y="2956697"/>
            <a:ext cx="180036" cy="202214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6843436" y="2139702"/>
            <a:ext cx="1836363" cy="1836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8331248" y="2196769"/>
            <a:ext cx="443386" cy="443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896879" y="2719958"/>
            <a:ext cx="1729477" cy="46805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896879" y="3079998"/>
            <a:ext cx="1729477" cy="301842"/>
          </a:xfrm>
        </p:spPr>
        <p:txBody>
          <a:bodyPr anchor="t">
            <a:normAutofit/>
          </a:bodyPr>
          <a:lstStyle>
            <a:lvl1pPr algn="ctr">
              <a:defRPr sz="1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4680021" y="3016080"/>
            <a:ext cx="648129" cy="6480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175921" y="308248"/>
            <a:ext cx="4788948" cy="60157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431180" y="0"/>
            <a:ext cx="3630615" cy="51435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4283943" y="917436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921" y="953771"/>
            <a:ext cx="4788948" cy="467721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921" y="1635646"/>
            <a:ext cx="4788948" cy="828092"/>
          </a:xfrm>
        </p:spPr>
        <p:txBody>
          <a:bodyPr anchor="b">
            <a:normAutofit/>
          </a:bodyPr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4847774" y="3183818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6167754" y="3016079"/>
            <a:ext cx="648129" cy="648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7654880" y="3016079"/>
            <a:ext cx="648129" cy="6480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335507" y="3183818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7822633" y="3183817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98527" y="3736491"/>
            <a:ext cx="1224242" cy="46772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83160" y="3736491"/>
            <a:ext cx="1224242" cy="46772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366823" y="3735318"/>
            <a:ext cx="1224242" cy="46772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397" y="1347614"/>
            <a:ext cx="9144000" cy="12241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175921" y="1347614"/>
            <a:ext cx="4788948" cy="675454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431180" y="0"/>
            <a:ext cx="3630615" cy="51435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4247935" y="2030679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921" y="2067014"/>
            <a:ext cx="4788948" cy="467721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921" y="2679762"/>
            <a:ext cx="4788948" cy="1584176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71785" y="1527635"/>
            <a:ext cx="3070592" cy="874342"/>
          </a:xfrm>
        </p:spPr>
        <p:txBody>
          <a:bodyPr>
            <a:noAutofit/>
          </a:bodyPr>
          <a:lstStyle>
            <a:lvl1pPr algn="r">
              <a:defRPr sz="4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174285" y="2957547"/>
            <a:ext cx="339576" cy="3395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3812166" y="1860920"/>
            <a:ext cx="432085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3644226" y="2448228"/>
            <a:ext cx="679152" cy="679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473219" y="1635646"/>
            <a:ext cx="299682" cy="2996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8563" y="2146599"/>
            <a:ext cx="3882206" cy="154127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9144000" cy="26437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296186" y="1959682"/>
            <a:ext cx="1224243" cy="122413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955944" y="1959682"/>
            <a:ext cx="1224243" cy="1224137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625241" y="1959682"/>
            <a:ext cx="1224243" cy="1224137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692264" y="2355726"/>
            <a:ext cx="432085" cy="43204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021319" y="2355726"/>
            <a:ext cx="432085" cy="43204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352023" y="2355726"/>
            <a:ext cx="432085" cy="43204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64100" y="3219822"/>
            <a:ext cx="2105615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526227" y="3219822"/>
            <a:ext cx="2105615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197891" y="3218650"/>
            <a:ext cx="2105615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55245" y="3659499"/>
            <a:ext cx="2376470" cy="893644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82246" y="3659499"/>
            <a:ext cx="2376470" cy="893644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84299" y="3658326"/>
            <a:ext cx="2376470" cy="893644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101603" y="3615866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3728605" y="3615866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430658" y="3615866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380636" y="1676400"/>
            <a:ext cx="1960589" cy="1655618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62063" y="1676400"/>
            <a:ext cx="1960589" cy="2237510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802775" y="1676400"/>
            <a:ext cx="1960589" cy="2500746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521349" y="0"/>
            <a:ext cx="1960589" cy="362989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408348" y="1193402"/>
            <a:ext cx="1385972" cy="507832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kumimoji="1" lang="en-US" altLang="ja-JP" sz="3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3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2553681" y="1193402"/>
            <a:ext cx="1385972" cy="507832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kumimoji="1" lang="en-US" altLang="ja-JP" sz="3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3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4699014" y="1193402"/>
            <a:ext cx="1385972" cy="507832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kumimoji="1" lang="en-US" altLang="ja-JP" sz="3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3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6844347" y="1193401"/>
            <a:ext cx="1385972" cy="507832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kumimoji="1" lang="en-US" altLang="ja-JP" sz="3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3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4640881" y="124200"/>
            <a:ext cx="4122483" cy="60157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748902" y="700200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06873" y="1776112"/>
            <a:ext cx="1858267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14131" y="2092420"/>
            <a:ext cx="1864810" cy="904781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546336" y="1776112"/>
            <a:ext cx="1858267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553594" y="2092420"/>
            <a:ext cx="1864810" cy="1239599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85799" y="1776112"/>
            <a:ext cx="1858267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693057" y="2092420"/>
            <a:ext cx="1864810" cy="1449066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39778" y="1776112"/>
            <a:ext cx="1847776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832521" y="2092420"/>
            <a:ext cx="1864810" cy="1761124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308622" y="4049486"/>
            <a:ext cx="6368529" cy="653143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80636" y="3999366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2063" y="771550"/>
            <a:ext cx="4049792" cy="252028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582918" y="1210179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641212" y="1268477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1327946"/>
            <a:ext cx="3713754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0" y="1681034"/>
            <a:ext cx="6969617" cy="637622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582918" y="2315356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641212" y="2373654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11613" y="2433123"/>
            <a:ext cx="3713754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0" y="2786211"/>
            <a:ext cx="6969617" cy="637622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582918" y="3420532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641212" y="3478831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11613" y="3538299"/>
            <a:ext cx="3713754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0" y="3891388"/>
            <a:ext cx="6969617" cy="637622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5572172" y="1997729"/>
            <a:ext cx="516293" cy="5162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976278" y="2513978"/>
            <a:ext cx="406014" cy="405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3332444" y="519522"/>
            <a:ext cx="2530434" cy="25302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2792337" y="1239602"/>
            <a:ext cx="684135" cy="684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250494" y="457448"/>
            <a:ext cx="2530434" cy="25302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164969" y="3111478"/>
            <a:ext cx="4788948" cy="396044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761839" y="3867894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177526" y="3471850"/>
            <a:ext cx="4788948" cy="288032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332444" y="519522"/>
            <a:ext cx="2458420" cy="245820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450023" y="3939902"/>
            <a:ext cx="6243954" cy="792088"/>
          </a:xfrm>
        </p:spPr>
        <p:txBody>
          <a:bodyPr anchor="t">
            <a:normAutofit/>
          </a:bodyPr>
          <a:lstStyle>
            <a:lvl1pPr algn="ctr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2177526" y="102357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2792337" y="949876"/>
            <a:ext cx="216043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6658185" y="2366316"/>
            <a:ext cx="243519" cy="243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4571604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99986" cy="51435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716029" y="123478"/>
            <a:ext cx="3995826" cy="601576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36" y="771550"/>
            <a:ext cx="3959819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4788042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247936" y="1203598"/>
            <a:ext cx="540107" cy="36004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4607815" y="1527427"/>
            <a:ext cx="144017" cy="21643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355957" y="1145658"/>
            <a:ext cx="324064" cy="504056"/>
          </a:xfrm>
        </p:spPr>
        <p:txBody>
          <a:bodyPr anchor="t">
            <a:noAutofit/>
          </a:bodyPr>
          <a:lstStyle>
            <a:lvl1pPr algn="ctr">
              <a:defRPr sz="22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842855" y="1203598"/>
            <a:ext cx="3868999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56" y="1599642"/>
            <a:ext cx="3851798" cy="288032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4932071" y="1563638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241866" y="2071292"/>
            <a:ext cx="540107" cy="36004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4601745" y="2395121"/>
            <a:ext cx="144017" cy="216439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349888" y="2013352"/>
            <a:ext cx="324064" cy="504056"/>
          </a:xfrm>
        </p:spPr>
        <p:txBody>
          <a:bodyPr anchor="t">
            <a:noAutofit/>
          </a:bodyPr>
          <a:lstStyle>
            <a:lvl1pPr algn="ctr">
              <a:defRPr sz="22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836786" y="2071292"/>
            <a:ext cx="3868999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853987" y="2467336"/>
            <a:ext cx="3851798" cy="288032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926001" y="2431332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4247936" y="2892189"/>
            <a:ext cx="540107" cy="3600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4607815" y="3216018"/>
            <a:ext cx="144017" cy="216439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4355957" y="2834248"/>
            <a:ext cx="324064" cy="504056"/>
          </a:xfrm>
        </p:spPr>
        <p:txBody>
          <a:bodyPr anchor="t">
            <a:noAutofit/>
          </a:bodyPr>
          <a:lstStyle>
            <a:lvl1pPr algn="ctr">
              <a:defRPr sz="22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842855" y="2892189"/>
            <a:ext cx="3868999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860056" y="3288233"/>
            <a:ext cx="3851798" cy="288032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4932071" y="3252229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4245094" y="3759882"/>
            <a:ext cx="540107" cy="36004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4604973" y="4083711"/>
            <a:ext cx="144017" cy="216439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4353116" y="3701942"/>
            <a:ext cx="324064" cy="504056"/>
          </a:xfrm>
        </p:spPr>
        <p:txBody>
          <a:bodyPr anchor="t">
            <a:noAutofit/>
          </a:bodyPr>
          <a:lstStyle>
            <a:lvl1pPr algn="ctr">
              <a:defRPr sz="22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840014" y="3759882"/>
            <a:ext cx="3868999" cy="360040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857215" y="4155926"/>
            <a:ext cx="3851798" cy="288032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4929230" y="4119922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4571604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99986" cy="51435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788043" y="682172"/>
            <a:ext cx="3995826" cy="1548493"/>
          </a:xfrm>
          <a:prstGeom prst="rect">
            <a:avLst/>
          </a:prstGeom>
        </p:spPr>
        <p:txBody>
          <a:bodyPr vert="horz" lIns="81638" tIns="40819" rIns="81638" bIns="40819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4860057" y="2248695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7388" y="2351314"/>
            <a:ext cx="3998469" cy="150948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4571604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305410" y="586740"/>
            <a:ext cx="3960784" cy="4103974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7388" y="1243150"/>
            <a:ext cx="3998469" cy="2657201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464385" y="0"/>
            <a:ext cx="4107219" cy="51435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788043" y="414996"/>
            <a:ext cx="3995826" cy="2107516"/>
          </a:xfrm>
          <a:prstGeom prst="rect">
            <a:avLst/>
          </a:prstGeom>
        </p:spPr>
        <p:txBody>
          <a:bodyPr vert="horz" lIns="81638" tIns="40819" rIns="81638" bIns="40819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4860057" y="2688255"/>
            <a:ext cx="1620321" cy="3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7388" y="2748670"/>
            <a:ext cx="3998469" cy="150948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9093" y="21771"/>
            <a:ext cx="1800156" cy="2307772"/>
          </a:xfrm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44037" y="2353300"/>
            <a:ext cx="1800156" cy="2307772"/>
          </a:xfrm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668980" y="21771"/>
            <a:ext cx="1800156" cy="2307772"/>
          </a:xfrm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494569" y="2353472"/>
            <a:ext cx="1800156" cy="2307772"/>
          </a:xfrm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318869" y="21771"/>
            <a:ext cx="1800156" cy="2307772"/>
          </a:xfrm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9093" y="2353472"/>
            <a:ext cx="1800156" cy="23076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844037" y="21943"/>
            <a:ext cx="1800156" cy="23076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668980" y="2353472"/>
            <a:ext cx="1800156" cy="23076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494569" y="21943"/>
            <a:ext cx="1800156" cy="23076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18869" y="2353643"/>
            <a:ext cx="1800156" cy="23076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27118" y="2561390"/>
            <a:ext cx="392300" cy="3922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552061" y="255089"/>
            <a:ext cx="392300" cy="3922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377005" y="2561390"/>
            <a:ext cx="392300" cy="3922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026893" y="2561390"/>
            <a:ext cx="392300" cy="3922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6202594" y="255089"/>
            <a:ext cx="392300" cy="3922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0797" y="2954160"/>
            <a:ext cx="1769422" cy="299199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6900" y="3267872"/>
            <a:ext cx="1591419" cy="12192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867513" y="640602"/>
            <a:ext cx="1769422" cy="299199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953617" y="954314"/>
            <a:ext cx="1591419" cy="12192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518046" y="640603"/>
            <a:ext cx="1769422" cy="299199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604149" y="954315"/>
            <a:ext cx="1591419" cy="12192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684287" y="2954160"/>
            <a:ext cx="1769422" cy="299199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70390" y="3267872"/>
            <a:ext cx="1591419" cy="12192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334820" y="2954161"/>
            <a:ext cx="1769422" cy="299199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20923" y="3267872"/>
            <a:ext cx="1591419" cy="12192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787397" y="2200779"/>
            <a:ext cx="225917" cy="225898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4439830" y="2200779"/>
            <a:ext cx="225917" cy="225898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8087173" y="2200779"/>
            <a:ext cx="225917" cy="225898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2631157" y="2252514"/>
            <a:ext cx="225917" cy="225898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6262874" y="2252514"/>
            <a:ext cx="225917" cy="225898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7379" y="1645915"/>
            <a:ext cx="9144000" cy="16459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3596" y="1861305"/>
            <a:ext cx="9144000" cy="1215135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16459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08987"/>
            <a:ext cx="9136620" cy="1215135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645915"/>
            <a:ext cx="4570359" cy="1645915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0359" cy="1645915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5510" y="629217"/>
            <a:ext cx="4249831" cy="6576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5510" y="339502"/>
            <a:ext cx="4249831" cy="38660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99664" y="2297220"/>
            <a:ext cx="4249831" cy="63457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99664" y="2007505"/>
            <a:ext cx="4249831" cy="38660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15138" y="3399842"/>
            <a:ext cx="8713724" cy="601576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15138" y="4047914"/>
            <a:ext cx="8713724" cy="668480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779842" y="3975906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4135265" y="1342578"/>
            <a:ext cx="3001973" cy="454053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1594642" y="2199339"/>
            <a:ext cx="3001973" cy="454053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4142523" y="3056100"/>
            <a:ext cx="3001973" cy="454053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1587384" y="3912860"/>
            <a:ext cx="3001973" cy="454053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594642" y="485818"/>
            <a:ext cx="3001973" cy="454053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80978" y="529324"/>
            <a:ext cx="2194750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4369568" y="0"/>
            <a:ext cx="1928" cy="521062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4204752" y="548043"/>
            <a:ext cx="329632" cy="3296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589356" y="1386085"/>
            <a:ext cx="2320835" cy="360040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4204489" y="1404803"/>
            <a:ext cx="329632" cy="3296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9364" y="950130"/>
            <a:ext cx="3135255" cy="681056"/>
          </a:xfrm>
        </p:spPr>
        <p:txBody>
          <a:bodyPr anchor="t">
            <a:noAutofit/>
          </a:bodyPr>
          <a:lstStyle>
            <a:lvl1pPr algn="r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589357" y="1806891"/>
            <a:ext cx="3135255" cy="68105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880978" y="2242845"/>
            <a:ext cx="2194750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4204752" y="2261564"/>
            <a:ext cx="329632" cy="3296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39364" y="2663652"/>
            <a:ext cx="3135255" cy="681056"/>
          </a:xfrm>
        </p:spPr>
        <p:txBody>
          <a:bodyPr anchor="t">
            <a:noAutofit/>
          </a:bodyPr>
          <a:lstStyle>
            <a:lvl1pPr algn="r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96614" y="3099606"/>
            <a:ext cx="2320835" cy="360040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4211747" y="3118324"/>
            <a:ext cx="329632" cy="3296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596614" y="3520412"/>
            <a:ext cx="3135255" cy="68105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873720" y="3956366"/>
            <a:ext cx="2194750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4197495" y="3975085"/>
            <a:ext cx="329632" cy="3296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32106" y="4377173"/>
            <a:ext cx="3135255" cy="681056"/>
          </a:xfrm>
        </p:spPr>
        <p:txBody>
          <a:bodyPr anchor="t">
            <a:noAutofit/>
          </a:bodyPr>
          <a:lstStyle>
            <a:lvl1pPr algn="r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716029" y="123478"/>
            <a:ext cx="3995826" cy="601576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36" y="771550"/>
            <a:ext cx="3959819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4788042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1028536" y="1959317"/>
            <a:ext cx="3001973" cy="454053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1028536" y="2629206"/>
            <a:ext cx="3001973" cy="454053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1028536" y="3299095"/>
            <a:ext cx="3001973" cy="454053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1028536" y="3968984"/>
            <a:ext cx="3001973" cy="454053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028536" y="1289428"/>
            <a:ext cx="3001973" cy="454053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4872" y="1332934"/>
            <a:ext cx="2194750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3803199" y="0"/>
            <a:ext cx="263" cy="51435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3638515" y="1351653"/>
            <a:ext cx="329632" cy="3296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20915" y="1988518"/>
            <a:ext cx="2188707" cy="388651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3638515" y="2021542"/>
            <a:ext cx="329632" cy="3296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091320" y="1297408"/>
            <a:ext cx="4676069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091320" y="1967297"/>
            <a:ext cx="4676069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4872" y="2672712"/>
            <a:ext cx="2194750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3638515" y="2691431"/>
            <a:ext cx="329632" cy="3296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091320" y="2637186"/>
            <a:ext cx="4676069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20915" y="3328296"/>
            <a:ext cx="2188707" cy="388651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3638515" y="3361320"/>
            <a:ext cx="329632" cy="3296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091320" y="3307075"/>
            <a:ext cx="4676069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4872" y="4012490"/>
            <a:ext cx="2194750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3638515" y="4031209"/>
            <a:ext cx="329632" cy="3296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091320" y="3976964"/>
            <a:ext cx="4676069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9144000" cy="1008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442438" y="228600"/>
            <a:ext cx="8259123" cy="580572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9144000" cy="11914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15" y="191190"/>
            <a:ext cx="5646217" cy="4710590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253724" y="124200"/>
            <a:ext cx="4800341" cy="601200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11755" y="1332934"/>
            <a:ext cx="2851474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11755" y="1706118"/>
            <a:ext cx="2854284" cy="69764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63260" y="2933134"/>
            <a:ext cx="1794319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3260" y="3306318"/>
            <a:ext cx="1796087" cy="118255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560205" y="2546485"/>
            <a:ext cx="2353158" cy="360040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560697" y="2919668"/>
            <a:ext cx="2355477" cy="1548427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179894" y="3944522"/>
            <a:ext cx="1697329" cy="360040"/>
          </a:xfrm>
        </p:spPr>
        <p:txBody>
          <a:bodyPr anchor="ctr">
            <a:noAutofit/>
          </a:bodyPr>
          <a:lstStyle>
            <a:lvl1pPr algn="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11809" y="4317705"/>
            <a:ext cx="2268432" cy="697647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3179895" y="1458686"/>
            <a:ext cx="762066" cy="65315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2071434" y="3138055"/>
            <a:ext cx="641463" cy="145473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4877223" y="4003970"/>
            <a:ext cx="387964" cy="12057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5034772" y="2639291"/>
            <a:ext cx="1525433" cy="87214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4354022" y="700200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67182" y="771550"/>
            <a:ext cx="4801414" cy="252028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469044" y="1643591"/>
            <a:ext cx="1620321" cy="3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367509" y="3240596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3191198" y="4269026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6626137" y="2862790"/>
            <a:ext cx="1620321" cy="3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582918" y="1210179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641212" y="1268477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1327946"/>
            <a:ext cx="3713754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0" y="1681034"/>
            <a:ext cx="6969617" cy="637622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582918" y="2315356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641212" y="2373654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11613" y="2433123"/>
            <a:ext cx="3713754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0" y="2786211"/>
            <a:ext cx="6969617" cy="637622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582352" y="3423444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640646" y="3481743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11046" y="3541211"/>
            <a:ext cx="3713754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354084" y="3894300"/>
            <a:ext cx="6969617" cy="637622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87688" y="2254952"/>
            <a:ext cx="6423376" cy="421595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8" y="455567"/>
            <a:ext cx="2071597" cy="423236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228054" y="1004207"/>
            <a:ext cx="1763056" cy="315862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318254" y="973183"/>
            <a:ext cx="5465615" cy="1549330"/>
          </a:xfrm>
          <a:prstGeom prst="rect">
            <a:avLst/>
          </a:prstGeom>
        </p:spPr>
        <p:txBody>
          <a:bodyPr vert="horz" lIns="81638" tIns="40819" rIns="81638" bIns="40819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383825" y="2688255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18254" y="2748670"/>
            <a:ext cx="5477603" cy="150948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338913" y="3334683"/>
            <a:ext cx="4048399" cy="2657150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51" y="663674"/>
            <a:ext cx="2942366" cy="418319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9" y="2200602"/>
            <a:ext cx="1305645" cy="266749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970431" y="1057752"/>
            <a:ext cx="2544811" cy="33808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690037" y="2557236"/>
            <a:ext cx="1089767" cy="196523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2190436" y="2293808"/>
            <a:ext cx="6190156" cy="4513614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888170" y="973183"/>
            <a:ext cx="3888893" cy="1549330"/>
          </a:xfrm>
          <a:prstGeom prst="rect">
            <a:avLst/>
          </a:prstGeom>
        </p:spPr>
        <p:txBody>
          <a:bodyPr vert="horz" lIns="81638" tIns="40819" rIns="81638" bIns="40819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936990" y="2688255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91740" y="2748670"/>
            <a:ext cx="3897423" cy="150948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9144000" cy="310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3359377" y="1157501"/>
            <a:ext cx="4177360" cy="3195090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3160841"/>
            <a:ext cx="8411758" cy="675454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761443" y="3843906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15138" y="3991429"/>
            <a:ext cx="8713724" cy="730795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3536201" y="455567"/>
            <a:ext cx="2071597" cy="2646862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686876" y="1004206"/>
            <a:ext cx="1763056" cy="209822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2576510" y="849129"/>
            <a:ext cx="700330" cy="7002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60546" y="1033150"/>
            <a:ext cx="332256" cy="3322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14118" y="844921"/>
            <a:ext cx="2105615" cy="360040"/>
          </a:xfrm>
        </p:spPr>
        <p:txBody>
          <a:bodyPr anchor="t">
            <a:noAutofit/>
          </a:bodyPr>
          <a:lstStyle>
            <a:lvl1pPr algn="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91919" y="1117683"/>
            <a:ext cx="2130142" cy="448045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2576509" y="1977615"/>
            <a:ext cx="700330" cy="7002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2760546" y="2161636"/>
            <a:ext cx="332256" cy="3322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14118" y="1973406"/>
            <a:ext cx="2105615" cy="360040"/>
          </a:xfrm>
        </p:spPr>
        <p:txBody>
          <a:bodyPr anchor="t">
            <a:noAutofit/>
          </a:bodyPr>
          <a:lstStyle>
            <a:lvl1pPr algn="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391919" y="2246169"/>
            <a:ext cx="2130142" cy="448045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5875168" y="847314"/>
            <a:ext cx="700330" cy="7002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6059204" y="1031335"/>
            <a:ext cx="332256" cy="3322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6644917" y="843106"/>
            <a:ext cx="2105615" cy="360040"/>
          </a:xfrm>
        </p:spPr>
        <p:txBody>
          <a:bodyPr anchor="t">
            <a:noAutofit/>
          </a:bodyPr>
          <a:lstStyle>
            <a:lvl1pPr algn="l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644492" y="1115868"/>
            <a:ext cx="2130142" cy="44804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5875168" y="1977614"/>
            <a:ext cx="700330" cy="7002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6059204" y="2161635"/>
            <a:ext cx="332256" cy="3322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644917" y="1973406"/>
            <a:ext cx="2105615" cy="360040"/>
          </a:xfrm>
        </p:spPr>
        <p:txBody>
          <a:bodyPr anchor="t">
            <a:noAutofit/>
          </a:bodyPr>
          <a:lstStyle>
            <a:lvl1pPr algn="l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6644492" y="2246168"/>
            <a:ext cx="2130142" cy="448045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1942066" y="1041034"/>
            <a:ext cx="5852308" cy="6928435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338915" y="1196889"/>
            <a:ext cx="5199377" cy="292303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338916" y="900136"/>
            <a:ext cx="5199377" cy="296753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688220" y="414996"/>
            <a:ext cx="3096613" cy="2107516"/>
          </a:xfrm>
          <a:prstGeom prst="rect">
            <a:avLst/>
          </a:prstGeom>
        </p:spPr>
        <p:txBody>
          <a:bodyPr vert="horz" lIns="81638" tIns="40819" rIns="81638" bIns="40819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5724228" y="2688255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698209" y="2748670"/>
            <a:ext cx="3098661" cy="1731293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9144000" cy="2242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41115" y="493488"/>
            <a:ext cx="8600461" cy="1690912"/>
          </a:xfrm>
          <a:prstGeom prst="rect">
            <a:avLst/>
          </a:prstGeom>
        </p:spPr>
        <p:txBody>
          <a:bodyPr vert="horz" lIns="81638" tIns="40819" rIns="81638" bIns="40819" rtlCol="0" anchor="b">
            <a:noAutofit/>
          </a:bodyPr>
          <a:lstStyle>
            <a:lvl1pPr>
              <a:defRPr sz="9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116" y="2285999"/>
            <a:ext cx="4035321" cy="22714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384552" y="2380341"/>
            <a:ext cx="4557024" cy="2169888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4748625" y="0"/>
            <a:ext cx="2676758" cy="51435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310228" y="0"/>
            <a:ext cx="2324305" cy="51435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3066144"/>
            <a:ext cx="9144000" cy="2286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877252" y="3483429"/>
            <a:ext cx="878190" cy="8781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698975" y="800419"/>
            <a:ext cx="3452700" cy="34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823081" y="909142"/>
            <a:ext cx="3452700" cy="3452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3858643" y="967003"/>
            <a:ext cx="702188" cy="7021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445414" y="4202153"/>
            <a:ext cx="431838" cy="43180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57533" y="844210"/>
            <a:ext cx="3452204" cy="34519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571603" y="1240969"/>
            <a:ext cx="4369972" cy="762004"/>
          </a:xfrm>
          <a:prstGeom prst="rect">
            <a:avLst/>
          </a:prstGeom>
        </p:spPr>
        <p:txBody>
          <a:bodyPr vert="horz" lIns="81638" tIns="40819" rIns="81638" bIns="40819" rtlCol="0" anchor="b"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4571603" y="2103202"/>
            <a:ext cx="591818" cy="5917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729415" y="2261001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32855" y="2103203"/>
            <a:ext cx="3708721" cy="591767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4729415" y="3204429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11492" y="3199032"/>
            <a:ext cx="1752752" cy="295284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6888603" y="3204429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170680" y="3199032"/>
            <a:ext cx="1752752" cy="295284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4729415" y="3636230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011492" y="3630832"/>
            <a:ext cx="1752752" cy="295284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6888603" y="3636230"/>
            <a:ext cx="276194" cy="27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70680" y="3630832"/>
            <a:ext cx="1752752" cy="295284"/>
          </a:xfrm>
        </p:spPr>
        <p:txBody>
          <a:bodyPr anchor="ctr">
            <a:noAutofit/>
          </a:bodyPr>
          <a:lstStyle>
            <a:lvl1pPr algn="l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4526623" y="869019"/>
            <a:ext cx="252208" cy="2521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3077066" y="1265756"/>
            <a:ext cx="2028550" cy="3771166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1048516" y="1266969"/>
            <a:ext cx="2028550" cy="3771166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442432" y="-442434"/>
            <a:ext cx="2192710" cy="3077578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3077576" y="1266969"/>
            <a:ext cx="500733" cy="92574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22860" rIns="45720" bIns="22860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421401" y="2381960"/>
            <a:ext cx="2234773" cy="3077578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421401" y="484216"/>
            <a:ext cx="2234773" cy="3077578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421402" y="1433088"/>
            <a:ext cx="2234772" cy="3077577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3077576" y="1999313"/>
            <a:ext cx="1013263" cy="1140948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22860" rIns="45720" bIns="22860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3077576" y="2729326"/>
            <a:ext cx="1526226" cy="1359287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22860" rIns="45720" bIns="22860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3077575" y="3459957"/>
            <a:ext cx="2028550" cy="1578178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639944" y="862208"/>
            <a:ext cx="1957355" cy="530385"/>
          </a:xfrm>
        </p:spPr>
        <p:txBody>
          <a:bodyPr anchor="ctr">
            <a:noAutofit/>
          </a:bodyPr>
          <a:lstStyle>
            <a:lvl1pPr algn="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639944" y="1813654"/>
            <a:ext cx="1957355" cy="530385"/>
          </a:xfrm>
        </p:spPr>
        <p:txBody>
          <a:bodyPr anchor="ctr">
            <a:noAutofit/>
          </a:bodyPr>
          <a:lstStyle>
            <a:lvl1pPr algn="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639944" y="2765099"/>
            <a:ext cx="1957355" cy="530385"/>
          </a:xfrm>
        </p:spPr>
        <p:txBody>
          <a:bodyPr anchor="ctr">
            <a:noAutofit/>
          </a:bodyPr>
          <a:lstStyle>
            <a:lvl1pPr algn="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639944" y="3716545"/>
            <a:ext cx="1957355" cy="530385"/>
          </a:xfrm>
        </p:spPr>
        <p:txBody>
          <a:bodyPr anchor="ctr">
            <a:noAutofit/>
          </a:bodyPr>
          <a:lstStyle>
            <a:lvl1pPr algn="r">
              <a:defRPr sz="16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3090278" y="1751546"/>
            <a:ext cx="385716" cy="353943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lIns="45720" tIns="22860" rIns="45720" bIns="22860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01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3357248" y="2578727"/>
            <a:ext cx="385716" cy="353943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lIns="45720" tIns="22860" rIns="45720" bIns="22860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02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3635464" y="3411680"/>
            <a:ext cx="385716" cy="353943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lIns="45720" tIns="22860" rIns="45720" bIns="22860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03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3900075" y="4232501"/>
            <a:ext cx="385716" cy="353943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lIns="45720" tIns="22860" rIns="45720" bIns="22860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04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2524668" y="1425675"/>
            <a:ext cx="332256" cy="3322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2524668" y="2376098"/>
            <a:ext cx="332256" cy="3322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2524668" y="3326521"/>
            <a:ext cx="332256" cy="3322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2524668" y="4276944"/>
            <a:ext cx="332256" cy="3322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601341" y="1231636"/>
            <a:ext cx="3708721" cy="675155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132210" y="1947754"/>
            <a:ext cx="3708721" cy="675155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646345" y="2663871"/>
            <a:ext cx="3708721" cy="675155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123179" y="3379988"/>
            <a:ext cx="3708721" cy="675155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22032" y="123478"/>
            <a:ext cx="5883051" cy="601576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058039" y="771550"/>
            <a:ext cx="583003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3094046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328354" y="1422163"/>
            <a:ext cx="329632" cy="3296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1328354" y="2092052"/>
            <a:ext cx="329632" cy="3296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781160" y="1367918"/>
            <a:ext cx="6156020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781160" y="2037807"/>
            <a:ext cx="6156020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328354" y="2761941"/>
            <a:ext cx="329632" cy="3296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781160" y="2707696"/>
            <a:ext cx="6156020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328354" y="3431830"/>
            <a:ext cx="329632" cy="3296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781160" y="3377585"/>
            <a:ext cx="6156020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328354" y="4101719"/>
            <a:ext cx="329632" cy="3296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781160" y="4047474"/>
            <a:ext cx="6156020" cy="446073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9144000" cy="1008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42438" y="228600"/>
            <a:ext cx="8259123" cy="580572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1986429"/>
            <a:ext cx="7772400" cy="793000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4263938"/>
            <a:ext cx="7777539" cy="75608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2751795"/>
            <a:ext cx="7777539" cy="432023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4297980" y="4047914"/>
            <a:ext cx="544116" cy="94264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3519936" y="12460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4077284" y="1246059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4634631" y="1246059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91979" y="1246059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582918" y="1210179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641212" y="1268477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11613" y="1327946"/>
            <a:ext cx="355999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354651" y="1681034"/>
            <a:ext cx="3216953" cy="111087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582918" y="2917698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641212" y="2975997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11613" y="3035465"/>
            <a:ext cx="355999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354651" y="3388554"/>
            <a:ext cx="3216953" cy="111087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4686418" y="1211704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4744712" y="1270002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15112" y="1329471"/>
            <a:ext cx="355999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5458150" y="1682559"/>
            <a:ext cx="3216953" cy="111087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4686418" y="2919223"/>
            <a:ext cx="746098" cy="746162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4744712" y="2977522"/>
            <a:ext cx="629509" cy="629564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115112" y="3036990"/>
            <a:ext cx="3559990" cy="395176"/>
          </a:xfrm>
        </p:spPr>
        <p:txBody>
          <a:bodyPr anchor="b">
            <a:noAutofit/>
          </a:bodyPr>
          <a:lstStyle>
            <a:lvl1pPr algn="l">
              <a:defRPr sz="18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58150" y="3390079"/>
            <a:ext cx="3216953" cy="1110875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3311603" y="1209937"/>
            <a:ext cx="2520000" cy="2520219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3221486" y="1120046"/>
            <a:ext cx="2700234" cy="27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3131603" y="1029921"/>
            <a:ext cx="2880000" cy="288025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3041603" y="939913"/>
            <a:ext cx="3060000" cy="3060266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2951603" y="849906"/>
            <a:ext cx="3240000" cy="3240281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2861455" y="760046"/>
            <a:ext cx="3420297" cy="342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1986429"/>
            <a:ext cx="7772400" cy="793000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2751795"/>
            <a:ext cx="7777539" cy="432023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4263938"/>
            <a:ext cx="7777539" cy="75608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4297980" y="4047914"/>
            <a:ext cx="544116" cy="94264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3519936" y="12460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4077284" y="1246059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4634631" y="1246059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5191979" y="1246059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1986429"/>
            <a:ext cx="7772400" cy="793000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3556000"/>
            <a:ext cx="7777539" cy="1464022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2751795"/>
            <a:ext cx="7777539" cy="432023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4297980" y="3322200"/>
            <a:ext cx="544116" cy="94264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24896" y="1455626"/>
            <a:ext cx="3384571" cy="338427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51145" y="1131590"/>
            <a:ext cx="720142" cy="72008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797357" y="3383320"/>
            <a:ext cx="468093" cy="46805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789090" y="3975906"/>
            <a:ext cx="701649" cy="701589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305156" y="1131590"/>
            <a:ext cx="612121" cy="720080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729066" y="2571936"/>
            <a:ext cx="576232" cy="57618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32868" y="3219822"/>
            <a:ext cx="3168627" cy="504056"/>
          </a:xfrm>
        </p:spPr>
        <p:txBody>
          <a:bodyPr anchor="ctr">
            <a:normAutofit/>
          </a:bodyPr>
          <a:lstStyle>
            <a:lvl1pPr algn="ctr">
              <a:defRPr sz="22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716028" y="4149092"/>
            <a:ext cx="592637" cy="592586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3302" y="936490"/>
            <a:ext cx="396078" cy="396044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163" y="1455626"/>
            <a:ext cx="3384571" cy="338427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4727" y="1131590"/>
            <a:ext cx="720142" cy="72008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383764" y="3889515"/>
            <a:ext cx="468093" cy="46805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103908" y="4147902"/>
            <a:ext cx="701649" cy="701589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8298737" y="1131590"/>
            <a:ext cx="612121" cy="720080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6804333" y="2571936"/>
            <a:ext cx="576232" cy="57618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508135" y="3219822"/>
            <a:ext cx="3168627" cy="504056"/>
          </a:xfrm>
        </p:spPr>
        <p:txBody>
          <a:bodyPr anchor="ctr">
            <a:normAutofit/>
          </a:bodyPr>
          <a:lstStyle>
            <a:lvl1pPr algn="ctr">
              <a:defRPr sz="22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805557" y="3593222"/>
            <a:ext cx="592637" cy="592586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848649" y="718116"/>
            <a:ext cx="396078" cy="396044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3050257" y="2336316"/>
            <a:ext cx="406014" cy="405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935280" y="581596"/>
            <a:ext cx="2530434" cy="25302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634187" y="878047"/>
            <a:ext cx="684135" cy="684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853331" y="519522"/>
            <a:ext cx="2530434" cy="25302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3773280" y="555526"/>
            <a:ext cx="4788948" cy="675454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3845294" y="1238592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773280" y="1274927"/>
            <a:ext cx="4788948" cy="467721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935280" y="581596"/>
            <a:ext cx="2458420" cy="245820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4052737" y="1919377"/>
            <a:ext cx="648129" cy="6480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4220490" y="2087115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360694" y="1919376"/>
            <a:ext cx="648129" cy="648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660413" y="1919376"/>
            <a:ext cx="648129" cy="6480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528447" y="2087115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6828166" y="2087114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771242" y="2639788"/>
            <a:ext cx="1224242" cy="46772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76100" y="2639788"/>
            <a:ext cx="1224242" cy="46772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372356" y="2638615"/>
            <a:ext cx="1224242" cy="46772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96495" y="3147814"/>
            <a:ext cx="7951011" cy="1008112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4263938"/>
            <a:ext cx="9144000" cy="8795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008178" y="4386570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4413992" y="4386570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804480" y="4386569"/>
            <a:ext cx="312623" cy="3125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192298" y="4732321"/>
            <a:ext cx="1975424" cy="2877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582591" y="4732321"/>
            <a:ext cx="1975424" cy="2877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981245" y="4732321"/>
            <a:ext cx="1975424" cy="287701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287152" y="509587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976255" y="533491"/>
            <a:ext cx="216043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3551638" y="2144241"/>
            <a:ext cx="243519" cy="243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714" cy="12852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86550"/>
            <a:ext cx="1308714" cy="12852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249" y="0"/>
            <a:ext cx="1308714" cy="1285200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249" y="1286550"/>
            <a:ext cx="1308714" cy="12852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229" y="0"/>
            <a:ext cx="1308714" cy="12852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229" y="1286550"/>
            <a:ext cx="1308714" cy="12852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229" y="2571750"/>
            <a:ext cx="1308714" cy="12852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229" y="3858300"/>
            <a:ext cx="1308714" cy="12852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7210" y="3858300"/>
            <a:ext cx="1308714" cy="12852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2191" y="3858300"/>
            <a:ext cx="1308714" cy="12852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7172" y="0"/>
            <a:ext cx="1308714" cy="1285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7172" y="1286550"/>
            <a:ext cx="1308714" cy="12852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7172" y="3858300"/>
            <a:ext cx="1308714" cy="12852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2154" y="0"/>
            <a:ext cx="1308714" cy="12852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2154" y="1286550"/>
            <a:ext cx="1308714" cy="12852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2154" y="3858300"/>
            <a:ext cx="1308714" cy="12852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0" y="2571750"/>
            <a:ext cx="2612027" cy="25717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3917210" y="0"/>
            <a:ext cx="2612027" cy="257175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4114395" y="2623812"/>
            <a:ext cx="4788948" cy="675454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4186410" y="3306878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114395" y="3343213"/>
            <a:ext cx="4788948" cy="467721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714" cy="12852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86550"/>
            <a:ext cx="1308714" cy="12852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571750"/>
            <a:ext cx="1308714" cy="12852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3858300"/>
            <a:ext cx="1308714" cy="12852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249" y="0"/>
            <a:ext cx="1308714" cy="1285200"/>
          </a:xfrm>
          <a:solidFill>
            <a:schemeClr val="accent6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249" y="1286550"/>
            <a:ext cx="1308714" cy="12852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307249" y="2571750"/>
            <a:ext cx="1308714" cy="12852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307249" y="3858300"/>
            <a:ext cx="1308714" cy="12852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229" y="0"/>
            <a:ext cx="1308714" cy="12852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229" y="1286550"/>
            <a:ext cx="1308714" cy="12852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229" y="2571750"/>
            <a:ext cx="1308714" cy="12852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229" y="3858300"/>
            <a:ext cx="1308714" cy="12852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3917210" y="0"/>
            <a:ext cx="1308714" cy="12852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3917210" y="1286550"/>
            <a:ext cx="1308714" cy="1285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3917210" y="2571750"/>
            <a:ext cx="1308714" cy="12852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7210" y="3858300"/>
            <a:ext cx="1308714" cy="12852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5222191" y="0"/>
            <a:ext cx="1308714" cy="12852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5222191" y="1286550"/>
            <a:ext cx="1308714" cy="12852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5222191" y="2571750"/>
            <a:ext cx="1308714" cy="12852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2191" y="3858300"/>
            <a:ext cx="1308714" cy="1285200"/>
          </a:xfrm>
          <a:solidFill>
            <a:schemeClr val="accent4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7172" y="0"/>
            <a:ext cx="1308714" cy="1285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7172" y="1286550"/>
            <a:ext cx="1308714" cy="1285200"/>
          </a:xfrm>
          <a:solidFill>
            <a:schemeClr val="accent3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6527172" y="2571750"/>
            <a:ext cx="1308714" cy="1285200"/>
          </a:xfrm>
          <a:solidFill>
            <a:schemeClr val="accent5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7172" y="3858300"/>
            <a:ext cx="1308714" cy="12852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2154" y="0"/>
            <a:ext cx="1308714" cy="12852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2154" y="1286550"/>
            <a:ext cx="1308714" cy="12852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7832154" y="2571750"/>
            <a:ext cx="1308714" cy="12852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2154" y="3858300"/>
            <a:ext cx="1308714" cy="1285200"/>
          </a:xfrm>
          <a:solidFill>
            <a:schemeClr val="accent2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98578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7651775" y="3010603"/>
            <a:ext cx="406014" cy="4059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888102" y="1887674"/>
            <a:ext cx="684135" cy="684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309771" y="1671650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789971" y="2017762"/>
            <a:ext cx="216043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8239315" y="2910370"/>
            <a:ext cx="243519" cy="243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9093" y="21771"/>
            <a:ext cx="1800156" cy="1800000"/>
          </a:xfrm>
          <a:solidFill>
            <a:schemeClr val="accent1"/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44037" y="21771"/>
            <a:ext cx="1800156" cy="18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668980" y="21771"/>
            <a:ext cx="1800156" cy="18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494569" y="21771"/>
            <a:ext cx="1800156" cy="18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318869" y="21771"/>
            <a:ext cx="1800156" cy="18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7967" y="3314333"/>
            <a:ext cx="1800156" cy="1800000"/>
          </a:xfrm>
          <a:solidFill>
            <a:schemeClr val="accent5"/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842911" y="3314333"/>
            <a:ext cx="1800156" cy="18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3667855" y="3314333"/>
            <a:ext cx="1800156" cy="18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5493444" y="3314333"/>
            <a:ext cx="1800156" cy="18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7317743" y="3314333"/>
            <a:ext cx="1800156" cy="18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1977926"/>
            <a:ext cx="8411758" cy="675454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761443" y="2660992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62889" y="2697327"/>
            <a:ext cx="8411758" cy="467721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8657744" y="2621574"/>
            <a:ext cx="378888" cy="378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4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2571973" cy="257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1750"/>
            <a:ext cx="4571603" cy="2571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2560295" y="0"/>
            <a:ext cx="3560011" cy="2571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6120306" y="0"/>
            <a:ext cx="3023694" cy="2571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571603" y="2571750"/>
            <a:ext cx="2052803" cy="257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6624406" y="2571750"/>
            <a:ext cx="2514836" cy="2571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16" y="375506"/>
            <a:ext cx="2340463" cy="783466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116" y="1276287"/>
            <a:ext cx="2340464" cy="1115443"/>
          </a:xfrm>
        </p:spPr>
        <p:txBody>
          <a:bodyPr anchor="t">
            <a:noAutofit/>
          </a:bodyPr>
          <a:lstStyle>
            <a:lvl1pPr algn="ctr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644014" y="2679762"/>
            <a:ext cx="1908378" cy="2340260"/>
          </a:xfrm>
        </p:spPr>
        <p:txBody>
          <a:bodyPr anchor="ctr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2982685"/>
            <a:ext cx="9144000" cy="2160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49" y="2225799"/>
            <a:ext cx="504634" cy="75688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31" y="2228541"/>
            <a:ext cx="490922" cy="75414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88" y="2080455"/>
            <a:ext cx="603366" cy="90223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25" y="1852841"/>
            <a:ext cx="530688" cy="112984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29" y="1814448"/>
            <a:ext cx="586911" cy="116823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78" y="1641680"/>
            <a:ext cx="585540" cy="1341005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21442" y="1459163"/>
            <a:ext cx="2194750" cy="360040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611666" y="1031111"/>
            <a:ext cx="2194750" cy="360040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144009" y="758406"/>
            <a:ext cx="2194750" cy="360040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942632" y="1193156"/>
            <a:ext cx="2194750" cy="360040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863403" y="603058"/>
            <a:ext cx="2194750" cy="360040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49173" y="323657"/>
            <a:ext cx="2194750" cy="360040"/>
          </a:xfrm>
        </p:spPr>
        <p:txBody>
          <a:bodyPr anchor="ctr">
            <a:noAutofit/>
          </a:bodyPr>
          <a:lstStyle>
            <a:lvl1pPr algn="ctr">
              <a:defRPr sz="14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1618817" y="1819203"/>
            <a:ext cx="0" cy="336169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2712897" y="1458685"/>
            <a:ext cx="0" cy="691888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3952191" y="1023257"/>
            <a:ext cx="0" cy="949456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5034772" y="1574185"/>
            <a:ext cx="0" cy="167530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6241384" y="1130999"/>
            <a:ext cx="0" cy="61071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7454139" y="692224"/>
            <a:ext cx="0" cy="881961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3160841"/>
            <a:ext cx="8411758" cy="675454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3761443" y="3843906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15138" y="3991429"/>
            <a:ext cx="8713724" cy="834572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203598"/>
            <a:ext cx="9143999" cy="268623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39202" y="4078632"/>
            <a:ext cx="8100859" cy="594968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11216" y="4006625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323772"/>
            <a:ext cx="9144000" cy="573315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4007397" y="27954"/>
            <a:ext cx="5136603" cy="3361456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99" y="353972"/>
            <a:ext cx="962000" cy="303543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81" y="763298"/>
            <a:ext cx="890356" cy="26261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3389411"/>
            <a:ext cx="9144000" cy="1754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362889" y="3478341"/>
            <a:ext cx="8411758" cy="675454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761443" y="4161406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826342" y="298038"/>
            <a:ext cx="3027481" cy="616362"/>
          </a:xfrm>
        </p:spPr>
        <p:txBody>
          <a:bodyPr>
            <a:noAutofit/>
          </a:bodyPr>
          <a:lstStyle>
            <a:lvl1pPr algn="l">
              <a:defRPr sz="33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228992" y="298038"/>
            <a:ext cx="2840055" cy="616362"/>
          </a:xfrm>
        </p:spPr>
        <p:txBody>
          <a:bodyPr>
            <a:noAutofit/>
          </a:bodyPr>
          <a:lstStyle>
            <a:lvl1pPr algn="r">
              <a:defRPr sz="33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15138" y="4266456"/>
            <a:ext cx="8713724" cy="748890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45724" y="1447800"/>
            <a:ext cx="2638772" cy="491837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267861" y="1591387"/>
            <a:ext cx="204680" cy="204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45724" y="2022764"/>
            <a:ext cx="2638772" cy="491837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270884" y="2166351"/>
            <a:ext cx="204680" cy="204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45724" y="2597727"/>
            <a:ext cx="2638772" cy="491837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267861" y="2741314"/>
            <a:ext cx="204680" cy="204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279698" y="1449379"/>
            <a:ext cx="2638772" cy="491837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6001835" y="1592966"/>
            <a:ext cx="204680" cy="20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6279698" y="2024343"/>
            <a:ext cx="2638772" cy="491837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001835" y="2167930"/>
            <a:ext cx="204680" cy="20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6279698" y="2599306"/>
            <a:ext cx="2638772" cy="491837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6001835" y="2742893"/>
            <a:ext cx="204680" cy="20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599946" y="919442"/>
            <a:ext cx="1620321" cy="3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5528051" y="919442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-1"/>
            <a:ext cx="9144000" cy="31133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99" y="231490"/>
            <a:ext cx="3956152" cy="320454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5" y="712680"/>
            <a:ext cx="1915551" cy="272335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88" y="1353206"/>
            <a:ext cx="1022570" cy="2082832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697602" y="1618335"/>
            <a:ext cx="854943" cy="155257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745144" y="366505"/>
            <a:ext cx="3668226" cy="202811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6629310" y="962025"/>
            <a:ext cx="1657494" cy="221729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362889" y="3385808"/>
            <a:ext cx="8411758" cy="675454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761443" y="4068873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15138" y="4216396"/>
            <a:ext cx="8713724" cy="754747"/>
          </a:xfrm>
        </p:spPr>
        <p:txBody>
          <a:bodyPr>
            <a:noAutofit/>
          </a:bodyPr>
          <a:lstStyle>
            <a:lvl1pPr algn="ctr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3175000"/>
            <a:ext cx="9144000" cy="19685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536449" y="123478"/>
            <a:ext cx="7175406" cy="601576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01559" y="1627869"/>
            <a:ext cx="4267570" cy="24003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401672" y="1384188"/>
            <a:ext cx="4267570" cy="24357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01672" y="1596007"/>
            <a:ext cx="4267570" cy="317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492848" y="1453585"/>
            <a:ext cx="271486" cy="71438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4479406" y="1441679"/>
            <a:ext cx="100022" cy="9525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194091" y="2179807"/>
            <a:ext cx="6389145" cy="4811602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936990" y="3297108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891740" y="3357524"/>
            <a:ext cx="3897423" cy="1125577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5214853" y="1393342"/>
            <a:ext cx="3561609" cy="491837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4936990" y="1536929"/>
            <a:ext cx="204680" cy="2046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5214853" y="1968306"/>
            <a:ext cx="3561609" cy="491837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4936990" y="2111893"/>
            <a:ext cx="204680" cy="2046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5214853" y="2543269"/>
            <a:ext cx="3561609" cy="491837"/>
          </a:xfrm>
        </p:spPr>
        <p:txBody>
          <a:bodyPr anchor="ctr">
            <a:noAutofit/>
          </a:bodyPr>
          <a:lstStyle>
            <a:lvl1pPr algn="l">
              <a:defRPr sz="9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4936990" y="2686856"/>
            <a:ext cx="204680" cy="2046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166651" y="679236"/>
            <a:ext cx="288057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23697" y="0"/>
            <a:ext cx="684135" cy="510953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511481" y="510953"/>
            <a:ext cx="396078" cy="396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05872" y="111818"/>
            <a:ext cx="496465" cy="4964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452" y="4731929"/>
            <a:ext cx="2895600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8266544" y="4575173"/>
            <a:ext cx="217193" cy="217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8576329" y="4583286"/>
            <a:ext cx="540107" cy="540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8145439" y="4852121"/>
            <a:ext cx="360071" cy="291380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76329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047841" y="0"/>
            <a:ext cx="9144000" cy="5143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804705" y="0"/>
            <a:ext cx="4303859" cy="51435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5989023" y="0"/>
            <a:ext cx="4303859" cy="51435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2345849" y="0"/>
            <a:ext cx="6957935" cy="51435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6482325" y="0"/>
            <a:ext cx="6957935" cy="51435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4748625" y="0"/>
            <a:ext cx="2676758" cy="51435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310228" y="0"/>
            <a:ext cx="2324305" cy="51435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79527" y="2027918"/>
            <a:ext cx="3617897" cy="1656191"/>
          </a:xfrm>
          <a:prstGeom prst="rect">
            <a:avLst/>
          </a:prstGeom>
        </p:spPr>
        <p:txBody>
          <a:bodyPr vert="horz" lIns="81638" tIns="40819" rIns="81638" bIns="40819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3610" y="3833641"/>
            <a:ext cx="3613814" cy="1043159"/>
          </a:xfrm>
        </p:spPr>
        <p:txBody>
          <a:bodyPr>
            <a:noAutofit/>
          </a:bodyPr>
          <a:lstStyle>
            <a:lvl1pPr algn="l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5489730" y="1610301"/>
            <a:ext cx="5349485" cy="20099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5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330786" y="3742926"/>
            <a:ext cx="1620141" cy="36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588"/>
            <a:ext cx="9144000" cy="5143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4281715"/>
            <a:ext cx="4571603" cy="58530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81638" tIns="40819" rIns="81638" bIns="40819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588"/>
            <a:ext cx="9144000" cy="5143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588"/>
            <a:ext cx="9144000" cy="5143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3389086"/>
            <a:ext cx="9144001" cy="921657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81638" tIns="40819" rIns="81638" bIns="40819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223" y="3447369"/>
            <a:ext cx="8687554" cy="77628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588"/>
            <a:ext cx="9144000" cy="5143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08226"/>
            <a:ext cx="9144000" cy="776288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223" y="508226"/>
            <a:ext cx="8687554" cy="77628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632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7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3491786" y="1203598"/>
            <a:ext cx="5652213" cy="23402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771550"/>
            <a:ext cx="7165418" cy="252028"/>
          </a:xfrm>
        </p:spPr>
        <p:txBody>
          <a:bodyPr vert="horz" lIns="81638" tIns="40819" rIns="81638" bIns="40819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699542"/>
            <a:ext cx="1620321" cy="3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202" y="3831890"/>
            <a:ext cx="8100859" cy="765277"/>
          </a:xfrm>
        </p:spPr>
        <p:txBody>
          <a:bodyPr anchor="t">
            <a:normAutofit/>
          </a:bodyPr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11216" y="3759882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1203598"/>
            <a:ext cx="3491786" cy="23402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39202" y="1383618"/>
            <a:ext cx="2700534" cy="2016224"/>
          </a:xfrm>
        </p:spPr>
        <p:txBody>
          <a:bodyPr anchor="b">
            <a:normAutofit/>
          </a:bodyPr>
          <a:lstStyle>
            <a:lvl1pPr algn="r">
              <a:defRPr sz="18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2889" y="1415144"/>
            <a:ext cx="8414174" cy="2184400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2982036"/>
            <a:ext cx="9144000" cy="2161464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452" y="4731929"/>
            <a:ext cx="2895600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266544" y="4575173"/>
            <a:ext cx="217193" cy="217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576329" y="4583286"/>
            <a:ext cx="540107" cy="540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8145439" y="4852121"/>
            <a:ext cx="360071" cy="291380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76329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9144000" cy="559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36449" y="123478"/>
            <a:ext cx="7175406" cy="601576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81638" tIns="40819" rIns="81638" bIns="40819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452" y="4731929"/>
            <a:ext cx="2895600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1166651" y="679236"/>
            <a:ext cx="288057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23697" y="0"/>
            <a:ext cx="684135" cy="510953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511481" y="510953"/>
            <a:ext cx="396078" cy="396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05872" y="111818"/>
            <a:ext cx="496465" cy="4964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8266544" y="4575173"/>
            <a:ext cx="217193" cy="217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8576329" y="4583286"/>
            <a:ext cx="540107" cy="540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8145439" y="4852121"/>
            <a:ext cx="360071" cy="291380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76329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816377" rtl="0" eaLnBrk="1" latinLnBrk="0" hangingPunct="1">
        <a:spcBef>
          <a:spcPct val="0"/>
        </a:spcBef>
        <a:buNone/>
        <a:defRPr kumimoji="1" sz="3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kumimoji="1"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1" y="123478"/>
            <a:ext cx="8254654" cy="601576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81638" tIns="40819" rIns="81638" bIns="40819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452" y="4731929"/>
            <a:ext cx="2895600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266544" y="4575173"/>
            <a:ext cx="217193" cy="217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8576329" y="4583286"/>
            <a:ext cx="540107" cy="540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8145439" y="4852121"/>
            <a:ext cx="360071" cy="291380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76329" y="4716394"/>
            <a:ext cx="540107" cy="273844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816377" rtl="0" eaLnBrk="1" latinLnBrk="0" hangingPunct="1">
        <a:spcBef>
          <a:spcPct val="0"/>
        </a:spcBef>
        <a:buNone/>
        <a:defRPr kumimoji="1" sz="3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kumimoji="1"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188" y="123478"/>
            <a:ext cx="8219613" cy="601576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81638" tIns="40819" rIns="81638" bIns="40819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816377" rtl="0" eaLnBrk="1" latinLnBrk="0" hangingPunct="1">
        <a:spcBef>
          <a:spcPct val="0"/>
        </a:spcBef>
        <a:buNone/>
        <a:defRPr kumimoji="1" sz="3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kumimoji="1"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6.xml"/><Relationship Id="rId5" Type="http://schemas.microsoft.com/office/2007/relationships/hdphoto" Target="../media/hdphoto11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7.xml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5.xml"/><Relationship Id="rId6" Type="http://schemas.microsoft.com/office/2007/relationships/hdphoto" Target="../media/hdphoto10.wdp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049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4" y="-845318"/>
            <a:ext cx="9144000" cy="38051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4262" y="3000375"/>
            <a:ext cx="8964488" cy="10787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normalizeH="0" baseline="0" noProof="0" dirty="0" smtClean="0">
                <a:ln w="1905"/>
                <a:solidFill>
                  <a:srgbClr val="F7F7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DRAFT</a:t>
            </a:r>
            <a:r>
              <a:rPr kumimoji="0" lang="id-ID" sz="1800" b="1" i="0" u="none" strike="noStrike" kern="1200" normalizeH="0" noProof="0" dirty="0" smtClean="0">
                <a:ln w="1905"/>
                <a:solidFill>
                  <a:srgbClr val="F7F7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PERWAL TENTANG</a:t>
            </a:r>
            <a:r>
              <a:rPr kumimoji="0" lang="id-ID" sz="1800" b="1" i="0" u="none" strike="noStrike" kern="1200" normalizeH="0" baseline="0" noProof="0" dirty="0" smtClean="0">
                <a:ln w="1905"/>
                <a:solidFill>
                  <a:srgbClr val="F7F7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TAMBAHAN PENGHASILAN PEGAWAI (TPP) TAHUN ANGGARAN 2019</a:t>
            </a:r>
            <a:endParaRPr kumimoji="0" lang="en-GB" sz="1800" b="1" i="0" u="none" strike="noStrike" kern="1200" normalizeH="0" baseline="0" noProof="0" dirty="0">
              <a:ln w="1905"/>
              <a:solidFill>
                <a:srgbClr val="F7F7F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08845" y="4414836"/>
            <a:ext cx="5067672" cy="767358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None/>
              <a:tabLst/>
              <a:defRPr/>
            </a:pPr>
            <a:r>
              <a:rPr kumimoji="0" lang="en-GB" sz="14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PEMERINTAH KOTA </a:t>
            </a:r>
            <a:r>
              <a:rPr kumimoji="0" lang="id-ID" sz="14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SEMARANG</a:t>
            </a:r>
            <a:endParaRPr kumimoji="0" lang="en-GB" sz="14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None/>
              <a:tabLst/>
              <a:defRPr/>
            </a:pPr>
            <a:r>
              <a:rPr kumimoji="0" lang="en-GB" sz="14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TAHUN </a:t>
            </a:r>
            <a:r>
              <a:rPr kumimoji="0" lang="id-ID" sz="14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2018</a:t>
            </a:r>
            <a:endParaRPr kumimoji="0" lang="en-GB" sz="14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 descr="12344052111598726310ularapi_Semarang_City_Logo.svg.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8661" y="276225"/>
            <a:ext cx="644623" cy="71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68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208" l="1932" r="3714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20" b="18020"/>
          <a:stretch>
            <a:fillRect/>
          </a:stretch>
        </p:blipFill>
        <p:spPr>
          <a:xfrm>
            <a:off x="4581525" y="1645915"/>
            <a:ext cx="4570359" cy="1645915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4011" b="100000" l="7429" r="9138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20" b="18020"/>
          <a:stretch>
            <a:fillRect/>
          </a:stretch>
        </p:blipFill>
        <p:spPr>
          <a:xfrm>
            <a:off x="-9527" y="-1"/>
            <a:ext cx="4807744" cy="1731705"/>
          </a:xfrm>
        </p:spPr>
      </p:pic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/>
            <a:r>
              <a:rPr lang="id-ID" sz="1100" b="1" dirty="0">
                <a:solidFill>
                  <a:srgbClr val="F7F7F7"/>
                </a:solidFill>
              </a:rPr>
              <a:t>PNS atau CPNS yang mutasi masuk dari luar instansi Pemerintah Kota Semarang diberikan TPP pada bulan berikutnya setelah Keputusan Penempatan ditetapkan;</a:t>
            </a:r>
          </a:p>
          <a:p>
            <a:endParaRPr lang="id-ID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 smtClean="0"/>
              <a:t>1.</a:t>
            </a:r>
            <a:endParaRPr lang="id-ID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algn="ctr"/>
            <a:r>
              <a:rPr lang="id-ID" sz="1100" b="1" dirty="0">
                <a:solidFill>
                  <a:schemeClr val="tx1"/>
                </a:solidFill>
              </a:rPr>
              <a:t>Pemberian TPP sebagaimana dimaksud diberikan sebesar 75% dari besaran standar TPP Pemerintah Kota Semarang sesuai golongan/jabatan selama 1 tahun</a:t>
            </a:r>
          </a:p>
          <a:p>
            <a:pPr algn="ctr"/>
            <a:endParaRPr lang="id-ID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id-ID" dirty="0" smtClean="0"/>
              <a:t>2.</a:t>
            </a:r>
            <a:endParaRPr lang="id-ID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5138" y="3104566"/>
            <a:ext cx="8713724" cy="182938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id-ID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PEMBAYARAN TPP BAGI PNS DAN CPNS MUTASI </a:t>
            </a:r>
            <a:r>
              <a:rPr lang="id-ID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MASUK</a:t>
            </a:r>
            <a:br>
              <a:rPr lang="id-ID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d-ID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id-ID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d-ID" sz="2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DARI LUAR INSTANSI PEMERINTAH KOTA SEMARANG</a:t>
            </a:r>
            <a:endParaRPr lang="id-ID" sz="2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6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693407" y="1406025"/>
            <a:ext cx="2336096" cy="23358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kumimoji="1" lang="id-ID" altLang="ja-JP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Route 159 Light" pitchFamily="50" charset="0"/>
              </a:rPr>
              <a:t>TERIMA</a:t>
            </a:r>
          </a:p>
          <a:p>
            <a:pPr algn="ctr"/>
            <a:r>
              <a:rPr lang="id-ID" altLang="ja-JP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Route 159 Light" pitchFamily="50" charset="0"/>
              </a:rPr>
              <a:t>KASIH</a:t>
            </a:r>
            <a:endParaRPr kumimoji="1" lang="ja-JP" altLang="en-US" sz="32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Route 159 Light" pitchFamily="50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331322" y="1043971"/>
            <a:ext cx="3060662" cy="3064129"/>
            <a:chOff x="2662413" y="2087943"/>
            <a:chExt cx="6120793" cy="6128257"/>
          </a:xfrm>
        </p:grpSpPr>
        <p:sp>
          <p:nvSpPr>
            <p:cNvPr id="34" name="円/楕円 33"/>
            <p:cNvSpPr/>
            <p:nvPr/>
          </p:nvSpPr>
          <p:spPr>
            <a:xfrm>
              <a:off x="2663206" y="2096200"/>
              <a:ext cx="6120000" cy="612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アーチ 6"/>
            <p:cNvSpPr/>
            <p:nvPr/>
          </p:nvSpPr>
          <p:spPr>
            <a:xfrm>
              <a:off x="2662413" y="2087943"/>
              <a:ext cx="6120000" cy="6120000"/>
            </a:xfrm>
            <a:prstGeom prst="blockArc">
              <a:avLst>
                <a:gd name="adj1" fmla="val 16200773"/>
                <a:gd name="adj2" fmla="val 6390399"/>
                <a:gd name="adj3" fmla="val 26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511338" y="1221750"/>
            <a:ext cx="2700234" cy="2702222"/>
            <a:chOff x="3022413" y="2443500"/>
            <a:chExt cx="5400000" cy="5404443"/>
          </a:xfrm>
        </p:grpSpPr>
        <p:sp>
          <p:nvSpPr>
            <p:cNvPr id="36" name="円/楕円 35"/>
            <p:cNvSpPr/>
            <p:nvPr/>
          </p:nvSpPr>
          <p:spPr>
            <a:xfrm>
              <a:off x="3022413" y="2443500"/>
              <a:ext cx="5400000" cy="540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アーチ 7"/>
            <p:cNvSpPr/>
            <p:nvPr/>
          </p:nvSpPr>
          <p:spPr>
            <a:xfrm>
              <a:off x="3022413" y="2447943"/>
              <a:ext cx="5400000" cy="5400000"/>
            </a:xfrm>
            <a:prstGeom prst="blockArc">
              <a:avLst>
                <a:gd name="adj1" fmla="val 16200773"/>
                <a:gd name="adj2" fmla="val 4903849"/>
                <a:gd name="adj3" fmla="val 317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1151307" y="863972"/>
            <a:ext cx="3420693" cy="3420000"/>
            <a:chOff x="2302413" y="1727943"/>
            <a:chExt cx="6840793" cy="6840000"/>
          </a:xfrm>
        </p:grpSpPr>
        <p:sp>
          <p:nvSpPr>
            <p:cNvPr id="31" name="円/楕円 30"/>
            <p:cNvSpPr/>
            <p:nvPr/>
          </p:nvSpPr>
          <p:spPr>
            <a:xfrm>
              <a:off x="2303206" y="1727943"/>
              <a:ext cx="6840000" cy="68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アーチ 8"/>
            <p:cNvSpPr/>
            <p:nvPr/>
          </p:nvSpPr>
          <p:spPr>
            <a:xfrm>
              <a:off x="2302413" y="1727943"/>
              <a:ext cx="6840000" cy="6840000"/>
            </a:xfrm>
            <a:prstGeom prst="blockArc">
              <a:avLst>
                <a:gd name="adj1" fmla="val 16200773"/>
                <a:gd name="adj2" fmla="val 7861112"/>
                <a:gd name="adj3" fmla="val 252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971291" y="681750"/>
            <a:ext cx="3780328" cy="3782222"/>
            <a:chOff x="1942413" y="1363500"/>
            <a:chExt cx="7560000" cy="7564443"/>
          </a:xfrm>
        </p:grpSpPr>
        <p:sp>
          <p:nvSpPr>
            <p:cNvPr id="29" name="円/楕円 28"/>
            <p:cNvSpPr/>
            <p:nvPr/>
          </p:nvSpPr>
          <p:spPr>
            <a:xfrm>
              <a:off x="1942413" y="1363500"/>
              <a:ext cx="7560000" cy="756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アーチ 9"/>
            <p:cNvSpPr/>
            <p:nvPr/>
          </p:nvSpPr>
          <p:spPr>
            <a:xfrm>
              <a:off x="1942413" y="1367943"/>
              <a:ext cx="7560000" cy="7560000"/>
            </a:xfrm>
            <a:prstGeom prst="blockArc">
              <a:avLst>
                <a:gd name="adj1" fmla="val 16200773"/>
                <a:gd name="adj2" fmla="val 8780503"/>
                <a:gd name="adj3" fmla="val 22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791275" y="501750"/>
            <a:ext cx="4140359" cy="4142222"/>
            <a:chOff x="1582413" y="1003500"/>
            <a:chExt cx="8280000" cy="8284443"/>
          </a:xfrm>
        </p:grpSpPr>
        <p:sp>
          <p:nvSpPr>
            <p:cNvPr id="27" name="円/楕円 26"/>
            <p:cNvSpPr/>
            <p:nvPr/>
          </p:nvSpPr>
          <p:spPr>
            <a:xfrm>
              <a:off x="1582413" y="1003500"/>
              <a:ext cx="8280000" cy="82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アーチ 10"/>
            <p:cNvSpPr/>
            <p:nvPr/>
          </p:nvSpPr>
          <p:spPr>
            <a:xfrm>
              <a:off x="1582413" y="1007943"/>
              <a:ext cx="8280000" cy="8280000"/>
            </a:xfrm>
            <a:prstGeom prst="blockArc">
              <a:avLst>
                <a:gd name="adj1" fmla="val 16200773"/>
                <a:gd name="adj2" fmla="val 10194044"/>
                <a:gd name="adj3" fmla="val 218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11259" y="323971"/>
            <a:ext cx="4500391" cy="4504129"/>
            <a:chOff x="1222413" y="647943"/>
            <a:chExt cx="9000000" cy="9008257"/>
          </a:xfrm>
        </p:grpSpPr>
        <p:sp>
          <p:nvSpPr>
            <p:cNvPr id="25" name="円/楕円 24"/>
            <p:cNvSpPr>
              <a:spLocks/>
            </p:cNvSpPr>
            <p:nvPr/>
          </p:nvSpPr>
          <p:spPr>
            <a:xfrm>
              <a:off x="1222413" y="656200"/>
              <a:ext cx="9000000" cy="900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アーチ 11"/>
            <p:cNvSpPr/>
            <p:nvPr/>
          </p:nvSpPr>
          <p:spPr>
            <a:xfrm>
              <a:off x="1222413" y="647943"/>
              <a:ext cx="9000000" cy="9000000"/>
            </a:xfrm>
            <a:prstGeom prst="blockArc">
              <a:avLst>
                <a:gd name="adj1" fmla="val 16200773"/>
                <a:gd name="adj2" fmla="val 11807975"/>
                <a:gd name="adj3" fmla="val 192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タイトル 10"/>
          <p:cNvSpPr txBox="1">
            <a:spLocks/>
          </p:cNvSpPr>
          <p:nvPr/>
        </p:nvSpPr>
        <p:spPr>
          <a:xfrm>
            <a:off x="5275843" y="379827"/>
            <a:ext cx="3594607" cy="2107516"/>
          </a:xfrm>
          <a:prstGeom prst="rect">
            <a:avLst/>
          </a:prstGeom>
        </p:spPr>
        <p:txBody>
          <a:bodyPr lIns="45720" tIns="22860" rIns="45720" bIns="22860" anchor="b"/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テキスト プレースホルダー 18"/>
          <p:cNvSpPr txBox="1">
            <a:spLocks/>
          </p:cNvSpPr>
          <p:nvPr/>
        </p:nvSpPr>
        <p:spPr>
          <a:xfrm>
            <a:off x="5296947" y="2679482"/>
            <a:ext cx="3432814" cy="1688538"/>
          </a:xfrm>
          <a:prstGeom prst="rect">
            <a:avLst/>
          </a:prstGeom>
        </p:spPr>
        <p:txBody>
          <a:bodyPr lIns="45720" tIns="22860" rIns="45720" bIns="22860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6387" b="92112" l="38000" r="785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9" y="-140494"/>
            <a:ext cx="5250869" cy="2947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3491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4751">
        <p14:flythrough/>
      </p:transition>
    </mc:Choice>
    <mc:Fallback>
      <p:transition spd="slow" advTm="14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3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DASAR</a:t>
            </a:r>
            <a:r>
              <a:rPr lang="id-I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HUKUM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40463" y="2089449"/>
            <a:ext cx="3882206" cy="2358726"/>
          </a:xfrm>
        </p:spPr>
        <p:txBody>
          <a:bodyPr>
            <a:noAutofit/>
          </a:bodyPr>
          <a:lstStyle/>
          <a:p>
            <a:pPr marL="457200" indent="-457200" algn="just">
              <a:buFont typeface="Arial" charset="0"/>
              <a:buAutoNum type="alphaUcPeriod"/>
              <a:tabLst>
                <a:tab pos="404813" algn="l"/>
              </a:tabLst>
            </a:pPr>
            <a:r>
              <a:rPr lang="en-GB" sz="1200" b="1" dirty="0">
                <a:solidFill>
                  <a:schemeClr val="tx1"/>
                </a:solidFill>
              </a:rPr>
              <a:t>P</a:t>
            </a:r>
            <a:r>
              <a:rPr lang="id-ID" sz="1200" b="1" dirty="0">
                <a:solidFill>
                  <a:schemeClr val="tx1"/>
                </a:solidFill>
              </a:rPr>
              <a:t>eraturan </a:t>
            </a:r>
            <a:r>
              <a:rPr lang="id-ID" sz="1200" b="1" dirty="0" smtClean="0">
                <a:solidFill>
                  <a:schemeClr val="tx1"/>
                </a:solidFill>
              </a:rPr>
              <a:t>Menteri Dalam Negeri Nomor 13 Tahun 2006 tentang Pedoman Pengelolaan Keuangan Daerah sebagaimana telah diubah kedua kalinya dengan Peraturan Menteri Dalam Negeri Nomor 21 Tahun 2011.</a:t>
            </a:r>
            <a:endParaRPr lang="id-ID" sz="1200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AutoNum type="alphaUcPeriod"/>
              <a:tabLst>
                <a:tab pos="404813" algn="l"/>
              </a:tabLst>
            </a:pPr>
            <a:r>
              <a:rPr lang="id-ID" sz="1200" b="1" dirty="0" smtClean="0">
                <a:solidFill>
                  <a:schemeClr val="tx1"/>
                </a:solidFill>
              </a:rPr>
              <a:t>Peraturan Menteri Dalam Negeri Nomor 38 Tahun 2018 tentang Pedoman Penyusunan Anggaran Pendapatan dan Belanja Daerah Tahun Anggaran 2019.</a:t>
            </a:r>
            <a:endParaRPr lang="id-ID" sz="12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6167" b="94667" l="375" r="261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518" r="70000"/>
          <a:stretch/>
        </p:blipFill>
        <p:spPr>
          <a:xfrm>
            <a:off x="742950" y="2512748"/>
            <a:ext cx="2266059" cy="291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6196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764">
            <a:off x="4014787" y="123825"/>
            <a:ext cx="4529138" cy="2550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67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" name="Picture Placeholder 16" descr="20160924054101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9333" r="19333"/>
          <a:stretch>
            <a:fillRect/>
          </a:stretch>
        </p:blipFill>
        <p:spPr>
          <a:xfrm>
            <a:off x="1552576" y="2095500"/>
            <a:ext cx="714374" cy="933450"/>
          </a:xfrm>
        </p:spPr>
      </p:pic>
      <p:pic>
        <p:nvPicPr>
          <p:cNvPr id="20" name="Picture Placeholder 19" descr="images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22000" r="22000"/>
          <a:stretch>
            <a:fillRect/>
          </a:stretch>
        </p:blipFill>
        <p:spPr>
          <a:xfrm>
            <a:off x="6743700" y="2235653"/>
            <a:ext cx="981075" cy="700767"/>
          </a:xfrm>
        </p:spPr>
      </p:pic>
      <p:pic>
        <p:nvPicPr>
          <p:cNvPr id="18" name="Picture Placeholder 17" descr="shutterstock_685512985-1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6527" r="16527"/>
          <a:stretch>
            <a:fillRect/>
          </a:stretch>
        </p:blipFill>
        <p:spPr>
          <a:xfrm>
            <a:off x="4114800" y="2190750"/>
            <a:ext cx="914400" cy="762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d-ID" dirty="0" smtClean="0"/>
              <a:t>TPP BULANAN</a:t>
            </a:r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d-ID" dirty="0" smtClean="0"/>
              <a:t>TPP KE-13</a:t>
            </a:r>
            <a:endParaRPr lang="id-ID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id-ID" dirty="0" smtClean="0"/>
              <a:t>TPP THR</a:t>
            </a:r>
            <a:endParaRPr lang="id-ID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4063" r="7687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21" y="66675"/>
            <a:ext cx="3016066" cy="1696537"/>
          </a:xfrm>
          <a:prstGeom prst="rect">
            <a:avLst/>
          </a:prstGeom>
        </p:spPr>
      </p:pic>
      <p:grpSp>
        <p:nvGrpSpPr>
          <p:cNvPr id="164" name="グループ化 163"/>
          <p:cNvGrpSpPr/>
          <p:nvPr/>
        </p:nvGrpSpPr>
        <p:grpSpPr>
          <a:xfrm>
            <a:off x="360983" y="4643696"/>
            <a:ext cx="2798719" cy="325609"/>
            <a:chOff x="8707551" y="6783002"/>
            <a:chExt cx="6943720" cy="807916"/>
          </a:xfrm>
        </p:grpSpPr>
        <p:pic>
          <p:nvPicPr>
            <p:cNvPr id="125" name="図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51" y="6783002"/>
              <a:ext cx="1195528" cy="807916"/>
            </a:xfrm>
            <a:prstGeom prst="rect">
              <a:avLst/>
            </a:prstGeom>
          </p:spPr>
        </p:pic>
        <p:pic>
          <p:nvPicPr>
            <p:cNvPr id="126" name="図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5743" y="6783002"/>
              <a:ext cx="1195528" cy="807916"/>
            </a:xfrm>
            <a:prstGeom prst="rect">
              <a:avLst/>
            </a:prstGeom>
          </p:spPr>
        </p:pic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9" y="6783002"/>
              <a:ext cx="1195528" cy="807916"/>
            </a:xfrm>
            <a:prstGeom prst="rect">
              <a:avLst/>
            </a:prstGeom>
          </p:spPr>
        </p:pic>
        <p:pic>
          <p:nvPicPr>
            <p:cNvPr id="136" name="図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7" y="6783002"/>
              <a:ext cx="1195528" cy="807916"/>
            </a:xfrm>
            <a:prstGeom prst="rect">
              <a:avLst/>
            </a:prstGeom>
          </p:spPr>
        </p:pic>
        <p:pic>
          <p:nvPicPr>
            <p:cNvPr id="137" name="図 1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615" y="6783002"/>
              <a:ext cx="1195528" cy="807916"/>
            </a:xfrm>
            <a:prstGeom prst="rect">
              <a:avLst/>
            </a:prstGeom>
          </p:spPr>
        </p:pic>
        <p:pic>
          <p:nvPicPr>
            <p:cNvPr id="138" name="図 1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303" y="6783002"/>
              <a:ext cx="1195528" cy="807916"/>
            </a:xfrm>
            <a:prstGeom prst="rect">
              <a:avLst/>
            </a:prstGeom>
          </p:spPr>
        </p:pic>
        <p:pic>
          <p:nvPicPr>
            <p:cNvPr id="139" name="図 1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0991" y="6783002"/>
              <a:ext cx="1195528" cy="807916"/>
            </a:xfrm>
            <a:prstGeom prst="rect">
              <a:avLst/>
            </a:prstGeom>
          </p:spPr>
        </p:pic>
        <p:pic>
          <p:nvPicPr>
            <p:cNvPr id="140" name="図 1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9679" y="6783002"/>
              <a:ext cx="1195528" cy="807916"/>
            </a:xfrm>
            <a:prstGeom prst="rect">
              <a:avLst/>
            </a:prstGeom>
          </p:spPr>
        </p:pic>
        <p:pic>
          <p:nvPicPr>
            <p:cNvPr id="141" name="図 1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367" y="6783002"/>
              <a:ext cx="1195528" cy="807916"/>
            </a:xfrm>
            <a:prstGeom prst="rect">
              <a:avLst/>
            </a:prstGeom>
          </p:spPr>
        </p:pic>
        <p:pic>
          <p:nvPicPr>
            <p:cNvPr id="142" name="図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7055" y="6783002"/>
              <a:ext cx="1195528" cy="807916"/>
            </a:xfrm>
            <a:prstGeom prst="rect">
              <a:avLst/>
            </a:prstGeom>
          </p:spPr>
        </p:pic>
      </p:grpSp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KRITERIA PEMBERIAN TPP</a:t>
            </a:r>
            <a:endParaRPr kumimoji="1" lang="ja-JP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ute 159 Bold" pitchFamily="50" charset="0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>
          <a:xfrm>
            <a:off x="344488" y="1014696"/>
            <a:ext cx="7165418" cy="3629000"/>
          </a:xfrm>
        </p:spPr>
        <p:txBody>
          <a:bodyPr>
            <a:normAutofit fontScale="92500"/>
          </a:bodyPr>
          <a:lstStyle/>
          <a:p>
            <a:pPr lvl="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en-GB" b="1" i="0" dirty="0"/>
              <a:t>P</a:t>
            </a:r>
            <a:r>
              <a:rPr kumimoji="0" lang="id-ID" b="1" i="0" dirty="0"/>
              <a:t>EMBERIAN TPP BERDASARKAN KRITERIA  :</a:t>
            </a:r>
          </a:p>
          <a:p>
            <a:pPr marL="268288" lvl="0" indent="-268288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  <a:tabLst>
                <a:tab pos="268288" algn="l"/>
              </a:tabLst>
              <a:defRPr/>
            </a:pPr>
            <a:r>
              <a:rPr lang="id-ID" b="1" i="0" dirty="0" smtClean="0"/>
              <a:t>Kelompok </a:t>
            </a:r>
            <a:r>
              <a:rPr lang="id-ID" b="1" i="0" dirty="0"/>
              <a:t>Jabatan;</a:t>
            </a:r>
          </a:p>
          <a:p>
            <a:pPr marL="268288" lvl="0" indent="-268288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  <a:tabLst>
                <a:tab pos="361950" algn="l"/>
              </a:tabLst>
              <a:defRPr/>
            </a:pPr>
            <a:r>
              <a:rPr kumimoji="0" lang="id-ID" b="1" i="0" dirty="0" smtClean="0"/>
              <a:t>Penilaian </a:t>
            </a:r>
            <a:r>
              <a:rPr kumimoji="0" lang="id-ID" b="1" i="0" dirty="0"/>
              <a:t>Prestasi Kerja PNS yang terdiri dari Sasaran Kerja Pegawai (SKP) dan Perilaku Kerja; dan</a:t>
            </a:r>
          </a:p>
          <a:p>
            <a:pPr marL="266700" lvl="0" indent="-26670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lphaLcPeriod"/>
              <a:tabLst>
                <a:tab pos="268288" algn="l"/>
              </a:tabLst>
              <a:defRPr/>
            </a:pPr>
            <a:r>
              <a:rPr kumimoji="0" lang="id-ID" b="1" i="0" dirty="0" smtClean="0"/>
              <a:t>Pertimbangan </a:t>
            </a:r>
            <a:r>
              <a:rPr kumimoji="0" lang="id-ID" b="1" i="0" dirty="0"/>
              <a:t>Obyektif </a:t>
            </a:r>
            <a:r>
              <a:rPr kumimoji="0" lang="id-ID" b="1" i="0" dirty="0" smtClean="0"/>
              <a:t>lainnya</a:t>
            </a:r>
          </a:p>
          <a:p>
            <a:pPr lvl="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tabLst>
                <a:tab pos="268288" algn="l"/>
              </a:tabLst>
              <a:defRPr/>
            </a:pPr>
            <a:endParaRPr kumimoji="0" lang="id-ID" b="1" i="0" dirty="0"/>
          </a:p>
          <a:p>
            <a:pPr lvl="0" algn="just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Penilaian Prestasi Kerja PNS sebagaimana dimaksud pada huruf b diberikan dengan bobot kinerja :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Nilai Prestasi Kerja =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91-100, 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Penerimaan TPP 100 %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Nilai Prestasi Kerja =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86-90, 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Penerimaan TPP 95%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Nilai Prestasi Kerja =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81-85, 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Penerimaan TPP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90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%</a:t>
            </a:r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Nilai Prestasi Kerja </a:t>
            </a:r>
            <a:r>
              <a:rPr kumimoji="0" lang="id-ID" sz="1050" b="1" i="0" smtClean="0">
                <a:solidFill>
                  <a:schemeClr val="accent4">
                    <a:lumMod val="50000"/>
                  </a:schemeClr>
                </a:solidFill>
              </a:rPr>
              <a:t>= </a:t>
            </a:r>
            <a:r>
              <a:rPr kumimoji="0" lang="id-ID" sz="1050" b="1" i="0" smtClean="0">
                <a:solidFill>
                  <a:schemeClr val="accent4">
                    <a:lumMod val="50000"/>
                  </a:schemeClr>
                </a:solidFill>
              </a:rPr>
              <a:t>76-80,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Penerimaan </a:t>
            </a:r>
            <a:r>
              <a:rPr kumimoji="0" lang="id-ID" sz="1050" b="1" i="0" smtClean="0">
                <a:solidFill>
                  <a:schemeClr val="accent4">
                    <a:lumMod val="50000"/>
                  </a:schemeClr>
                </a:solidFill>
              </a:rPr>
              <a:t>TPP </a:t>
            </a:r>
            <a:r>
              <a:rPr kumimoji="0" lang="id-ID" sz="1050" b="1" i="0" smtClean="0">
                <a:solidFill>
                  <a:schemeClr val="accent4">
                    <a:lumMod val="50000"/>
                  </a:schemeClr>
                </a:solidFill>
              </a:rPr>
              <a:t>85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%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Nilai 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Prestasi Kerja =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61-75, 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Penerimaan TPP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75 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%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Nilai Prestasi Kerja =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51-60, 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Penerimaan TPP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50%</a:t>
            </a:r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Nilai Prestasi Kerja = ≤ 50, Penerimaan TPP 0%</a:t>
            </a:r>
            <a:endParaRPr kumimoji="0" lang="id-ID" sz="1050" b="1" i="0" dirty="0">
              <a:solidFill>
                <a:schemeClr val="accent4">
                  <a:lumMod val="50000"/>
                </a:schemeClr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Pertimbangan 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Obyektif lainnya sebagaimana dimaksud pada huruf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c 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meliputi </a:t>
            </a:r>
            <a:r>
              <a:rPr kumimoji="0" lang="id-ID" sz="1050" b="1" i="0" dirty="0" smtClean="0">
                <a:solidFill>
                  <a:schemeClr val="accent4">
                    <a:lumMod val="50000"/>
                  </a:schemeClr>
                </a:solidFill>
              </a:rPr>
              <a:t>kehadiran,,cuti</a:t>
            </a:r>
            <a:r>
              <a:rPr kumimoji="0" lang="id-ID" sz="1050" b="1" i="0" dirty="0">
                <a:solidFill>
                  <a:schemeClr val="accent4">
                    <a:lumMod val="50000"/>
                  </a:schemeClr>
                </a:solidFill>
              </a:rPr>
              <a:t>, apel, dan upacara</a:t>
            </a:r>
            <a:endParaRPr kumimoji="0" lang="en-GB" sz="1050" b="1" i="0" dirty="0">
              <a:solidFill>
                <a:schemeClr val="accent4">
                  <a:lumMod val="50000"/>
                </a:schemeClr>
              </a:solidFill>
            </a:endParaRPr>
          </a:p>
          <a:p>
            <a:endParaRPr kumimoji="1" lang="ja-JP" altLang="en-US" sz="1400" dirty="0"/>
          </a:p>
        </p:txBody>
      </p:sp>
      <p:sp>
        <p:nvSpPr>
          <p:cNvPr id="210" name="テキスト プレースホルダー 6"/>
          <p:cNvSpPr txBox="1">
            <a:spLocks/>
          </p:cNvSpPr>
          <p:nvPr/>
        </p:nvSpPr>
        <p:spPr>
          <a:xfrm>
            <a:off x="442778" y="1400615"/>
            <a:ext cx="7542477" cy="629945"/>
          </a:xfrm>
          <a:prstGeom prst="rect">
            <a:avLst/>
          </a:prstGeom>
        </p:spPr>
        <p:txBody>
          <a:bodyPr lIns="45720" tIns="22860" rIns="45720" bIns="22860" anchor="t"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grpSp>
        <p:nvGrpSpPr>
          <p:cNvPr id="61" name="グループ化 163"/>
          <p:cNvGrpSpPr/>
          <p:nvPr/>
        </p:nvGrpSpPr>
        <p:grpSpPr>
          <a:xfrm>
            <a:off x="2941684" y="4643696"/>
            <a:ext cx="2798719" cy="325609"/>
            <a:chOff x="8707551" y="6783002"/>
            <a:chExt cx="6943720" cy="807916"/>
          </a:xfrm>
        </p:grpSpPr>
        <p:pic>
          <p:nvPicPr>
            <p:cNvPr id="62" name="図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51" y="6783002"/>
              <a:ext cx="1195528" cy="807916"/>
            </a:xfrm>
            <a:prstGeom prst="rect">
              <a:avLst/>
            </a:prstGeom>
          </p:spPr>
        </p:pic>
        <p:pic>
          <p:nvPicPr>
            <p:cNvPr id="63" name="図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5743" y="6783002"/>
              <a:ext cx="1195528" cy="807916"/>
            </a:xfrm>
            <a:prstGeom prst="rect">
              <a:avLst/>
            </a:prstGeom>
          </p:spPr>
        </p:pic>
        <p:pic>
          <p:nvPicPr>
            <p:cNvPr id="64" name="図 1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9" y="6783002"/>
              <a:ext cx="1195528" cy="807916"/>
            </a:xfrm>
            <a:prstGeom prst="rect">
              <a:avLst/>
            </a:prstGeom>
          </p:spPr>
        </p:pic>
        <p:pic>
          <p:nvPicPr>
            <p:cNvPr id="65" name="図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7" y="6783002"/>
              <a:ext cx="1195528" cy="807916"/>
            </a:xfrm>
            <a:prstGeom prst="rect">
              <a:avLst/>
            </a:prstGeom>
          </p:spPr>
        </p:pic>
        <p:pic>
          <p:nvPicPr>
            <p:cNvPr id="66" name="図 1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615" y="6783002"/>
              <a:ext cx="1195528" cy="807916"/>
            </a:xfrm>
            <a:prstGeom prst="rect">
              <a:avLst/>
            </a:prstGeom>
          </p:spPr>
        </p:pic>
        <p:pic>
          <p:nvPicPr>
            <p:cNvPr id="67" name="図 1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303" y="6783002"/>
              <a:ext cx="1195528" cy="807916"/>
            </a:xfrm>
            <a:prstGeom prst="rect">
              <a:avLst/>
            </a:prstGeom>
          </p:spPr>
        </p:pic>
        <p:pic>
          <p:nvPicPr>
            <p:cNvPr id="70" name="図 1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0991" y="6783002"/>
              <a:ext cx="1195528" cy="807916"/>
            </a:xfrm>
            <a:prstGeom prst="rect">
              <a:avLst/>
            </a:prstGeom>
          </p:spPr>
        </p:pic>
        <p:pic>
          <p:nvPicPr>
            <p:cNvPr id="71" name="図 1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9679" y="6783002"/>
              <a:ext cx="1195528" cy="807916"/>
            </a:xfrm>
            <a:prstGeom prst="rect">
              <a:avLst/>
            </a:prstGeom>
          </p:spPr>
        </p:pic>
        <p:pic>
          <p:nvPicPr>
            <p:cNvPr id="72" name="図 1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367" y="6783002"/>
              <a:ext cx="1195528" cy="807916"/>
            </a:xfrm>
            <a:prstGeom prst="rect">
              <a:avLst/>
            </a:prstGeom>
          </p:spPr>
        </p:pic>
        <p:pic>
          <p:nvPicPr>
            <p:cNvPr id="73" name="図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7055" y="6783002"/>
              <a:ext cx="1195528" cy="807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4513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81826" l="19914" r="87836"/>
                    </a14:imgEffect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17" y="276224"/>
            <a:ext cx="2235581" cy="298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3226" b="99140" l="5726" r="9596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19250"/>
            <a:ext cx="4699000" cy="352425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71575" y="2323753"/>
            <a:ext cx="2066926" cy="6015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2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PNS/CPNS YANG TIDAK BERHAK MENERIMA TPP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824903" y="400050"/>
            <a:ext cx="4861897" cy="474345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Berstatus masa persiapan pensiun / bebas tugas;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Berstatus penerima uang tunggu;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Berstatus tersangka dan ditahan;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Berstatus terdakwa atau terpidana;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Cuti di luar tanggungan negara;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Cuti bersalin anak ketiga atau seterusnya</a:t>
            </a:r>
            <a:r>
              <a:rPr lang="id-ID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id-ID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Cuti Besar lebih dari 15 hari;</a:t>
            </a:r>
            <a:endParaRPr lang="id-ID" sz="1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PNS yang diberhentikan sementara;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PNS yang diberhentikan dari jabatan organik;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Tingkat capaian penilaian Prestasi Kerja bulanan di bawah 50 %;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Tingkat masuk bekerja tanpa keterangan yang sah selama 5 hari atau lebih dalam 1 bulan;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Tidak membuat/mengumpulkan SKP tahunan dan bulanan pada bulan berjalan dan akan mendapatkan TPP apabila telah mengumpulkan pada bulan tersebut;</a:t>
            </a:r>
          </a:p>
          <a:p>
            <a:pPr marL="342900" indent="-342900">
              <a:buAutoNum type="arabicPeriod"/>
            </a:pP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Pejabat penilai yang tidak melakukan penilaian Prestasi Kerja Tahunan  tahun </a:t>
            </a:r>
            <a:r>
              <a:rPr lang="id-ID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2018 </a:t>
            </a:r>
            <a:r>
              <a:rPr lang="id-ID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terhadap bawahan/PNS yang menjadi tanggung jawabnya</a:t>
            </a:r>
          </a:p>
          <a:p>
            <a:endParaRPr lang="id-ID" sz="1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596310"/>
      </p:ext>
    </p:extLst>
  </p:cSld>
  <p:clrMapOvr>
    <a:masterClrMapping/>
  </p:clrMapOvr>
  <p:transition spd="slow" advTm="65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7999">
              <a:schemeClr val="accent3">
                <a:lumMod val="60000"/>
                <a:lumOff val="40000"/>
              </a:schemeClr>
            </a:gs>
            <a:gs pos="36000">
              <a:schemeClr val="accent3">
                <a:lumMod val="40000"/>
                <a:lumOff val="60000"/>
              </a:schemeClr>
            </a:gs>
            <a:gs pos="61000">
              <a:schemeClr val="accent3">
                <a:lumMod val="40000"/>
                <a:lumOff val="60000"/>
              </a:schemeClr>
            </a:gs>
            <a:gs pos="82001">
              <a:schemeClr val="accent3">
                <a:lumMod val="20000"/>
                <a:lumOff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942" r="898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37" y="1982962"/>
            <a:ext cx="4769062" cy="316053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d-ID" b="1" dirty="0">
                <a:ln/>
                <a:solidFill>
                  <a:schemeClr val="accent3"/>
                </a:solidFill>
              </a:rPr>
              <a:t>PEMOTONGAN TPP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411" y="1388626"/>
            <a:ext cx="660838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id-ID" sz="1300" b="1" dirty="0" smtClean="0">
                <a:latin typeface="Calibri" pitchFamily="34" charset="0"/>
              </a:rPr>
              <a:t>Tidak hadir mengikuti apel dan atau upacara sebesar 1 %;</a:t>
            </a:r>
          </a:p>
          <a:p>
            <a:pPr marL="342900" indent="-342900" algn="just">
              <a:buAutoNum type="arabicPeriod"/>
            </a:pPr>
            <a:r>
              <a:rPr lang="id-ID" sz="1300" b="1" dirty="0" smtClean="0">
                <a:latin typeface="Calibri" pitchFamily="34" charset="0"/>
              </a:rPr>
              <a:t>Cuti alasan penting per hari kerja sebesar 2,5 %;</a:t>
            </a:r>
          </a:p>
          <a:p>
            <a:pPr marL="342900" indent="-342900" algn="just">
              <a:buAutoNum type="arabicPeriod"/>
            </a:pPr>
            <a:r>
              <a:rPr lang="id-ID" sz="1300" b="1" dirty="0" smtClean="0">
                <a:latin typeface="Calibri" pitchFamily="34" charset="0"/>
              </a:rPr>
              <a:t>Cuti besar kurang dari 15 hari, per hari kerja sebesar 2,5 %;</a:t>
            </a:r>
          </a:p>
          <a:p>
            <a:pPr marL="342900" indent="-342900" algn="just">
              <a:buAutoNum type="arabicPeriod"/>
            </a:pPr>
            <a:r>
              <a:rPr lang="id-ID" sz="1300" b="1" dirty="0" smtClean="0">
                <a:latin typeface="Calibri" pitchFamily="34" charset="0"/>
              </a:rPr>
              <a:t>Tidak mengikuti rapat kedinasan yang dipimpin oleh Walikota, Wakil Walikota dan Sekretaris Daerah tanpa keterangan yang sah bagi Eselon II, Kepala Bagian pada Sekretariat Daerah dan Camat sebesar 5%;</a:t>
            </a:r>
          </a:p>
          <a:p>
            <a:pPr marL="342900" indent="-342900" algn="just">
              <a:buAutoNum type="arabicPeriod"/>
            </a:pPr>
            <a:r>
              <a:rPr lang="id-ID" sz="1300" b="1" dirty="0" smtClean="0">
                <a:latin typeface="Calibri" pitchFamily="34" charset="0"/>
              </a:rPr>
              <a:t>Terlambat masuk kerja atau pulang lebih awal dari ketentuan jam kerja yang telah ditetapkan, kekurangan jam kerjanya akan dihitung secara komulatif dan dikonversikan 5 jam sama dengan 1 hari tidak masuk kerja sebesar 5%;</a:t>
            </a:r>
          </a:p>
          <a:p>
            <a:pPr marL="342900" indent="-342900" algn="just">
              <a:buAutoNum type="arabicPeriod"/>
            </a:pPr>
            <a:r>
              <a:rPr lang="id-ID" sz="1300" b="1" dirty="0" smtClean="0">
                <a:latin typeface="Calibri" pitchFamily="34" charset="0"/>
              </a:rPr>
              <a:t>Tidak hadir dengan tanpa keterangan per hari kerja sebesar 7,5%;</a:t>
            </a:r>
          </a:p>
          <a:p>
            <a:pPr marL="342900" indent="-342900" algn="just">
              <a:buAutoNum type="arabicPeriod"/>
            </a:pPr>
            <a:r>
              <a:rPr lang="id-ID" sz="1300" b="1" dirty="0" smtClean="0">
                <a:latin typeface="Calibri" pitchFamily="34" charset="0"/>
              </a:rPr>
              <a:t>Cuti sakit lebih dari 14 hari sampai dengan 1,5 tahun sebesar 50%;</a:t>
            </a:r>
          </a:p>
          <a:p>
            <a:pPr marL="342900" indent="-342900" algn="just">
              <a:buAutoNum type="arabicPeriod"/>
            </a:pPr>
            <a:r>
              <a:rPr lang="id-ID" sz="1300" b="1" dirty="0" smtClean="0">
                <a:latin typeface="Calibri" pitchFamily="34" charset="0"/>
              </a:rPr>
              <a:t>Pegawai yang melaksanakan tugas belajar sampai dengan dinyatakan lulus sebesar 50%</a:t>
            </a:r>
          </a:p>
          <a:p>
            <a:pPr marL="342900" indent="-342900">
              <a:buAutoNum type="arabicPeriod"/>
            </a:pPr>
            <a:endParaRPr lang="id-ID" sz="1300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3944" b="84733" l="10429" r="3628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0" y="-1289104"/>
            <a:ext cx="5434761" cy="3051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9873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280">
        <p14:flip dir="r"/>
      </p:transition>
    </mc:Choice>
    <mc:Fallback>
      <p:transition spd="slow" advTm="4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7568" y="424997"/>
            <a:ext cx="3995826" cy="1548493"/>
          </a:xfrm>
        </p:spPr>
        <p:txBody>
          <a:bodyPr>
            <a:normAutofit/>
          </a:bodyPr>
          <a:lstStyle/>
          <a:p>
            <a:pPr algn="ctr"/>
            <a:r>
              <a:rPr lang="id-ID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DIKECUALIKAN PEMOTONGAN TPP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44988" y="2294163"/>
            <a:ext cx="3998469" cy="2671241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id-ID" sz="1050" b="1" dirty="0" smtClean="0">
                <a:solidFill>
                  <a:srgbClr val="002060"/>
                </a:solidFill>
              </a:rPr>
              <a:t>Cuti sakit </a:t>
            </a:r>
            <a:r>
              <a:rPr lang="id-ID" sz="1050" b="1" dirty="0">
                <a:solidFill>
                  <a:srgbClr val="002060"/>
                </a:solidFill>
              </a:rPr>
              <a:t>dengan surat keterangan dokter paling lama 14 hari dengan ketentuan capaian nilai prestasi kerja </a:t>
            </a:r>
            <a:r>
              <a:rPr lang="id-ID" sz="1050" b="1" dirty="0" smtClean="0">
                <a:solidFill>
                  <a:srgbClr val="002060"/>
                </a:solidFill>
              </a:rPr>
              <a:t>tidak kurang </a:t>
            </a:r>
            <a:r>
              <a:rPr lang="id-ID" sz="1050" b="1" dirty="0">
                <a:solidFill>
                  <a:srgbClr val="002060"/>
                </a:solidFill>
              </a:rPr>
              <a:t>dari 50%;</a:t>
            </a:r>
          </a:p>
          <a:p>
            <a:pPr marL="342900" indent="-342900" algn="just">
              <a:buAutoNum type="arabicPeriod"/>
            </a:pPr>
            <a:r>
              <a:rPr lang="id-ID" sz="1050" b="1" dirty="0">
                <a:solidFill>
                  <a:srgbClr val="002060"/>
                </a:solidFill>
              </a:rPr>
              <a:t>Cuti tahunan;</a:t>
            </a:r>
          </a:p>
          <a:p>
            <a:pPr marL="342900" indent="-342900" algn="just">
              <a:buAutoNum type="arabicPeriod"/>
            </a:pPr>
            <a:r>
              <a:rPr lang="id-ID" sz="1050" b="1" dirty="0">
                <a:solidFill>
                  <a:srgbClr val="002060"/>
                </a:solidFill>
              </a:rPr>
              <a:t>Cuti bersalin untuk persalinan anak pertama dan kedua;</a:t>
            </a:r>
          </a:p>
          <a:p>
            <a:pPr marL="342900" indent="-342900" algn="just">
              <a:buAutoNum type="arabicPeriod"/>
            </a:pPr>
            <a:r>
              <a:rPr lang="id-ID" sz="1050" b="1" dirty="0">
                <a:solidFill>
                  <a:srgbClr val="002060"/>
                </a:solidFill>
              </a:rPr>
              <a:t>Mengikuti Diklat;</a:t>
            </a:r>
          </a:p>
          <a:p>
            <a:pPr marL="342900" indent="-342900" algn="just">
              <a:buAutoNum type="arabicPeriod"/>
            </a:pPr>
            <a:r>
              <a:rPr lang="id-ID" sz="1050" b="1" dirty="0">
                <a:solidFill>
                  <a:srgbClr val="002060"/>
                </a:solidFill>
              </a:rPr>
              <a:t>Melaksanakan perjalanan dinas luar daerah/negeri dan melaksanakan tugas kedinasan;</a:t>
            </a:r>
          </a:p>
          <a:p>
            <a:pPr marL="342900" indent="-342900" algn="just">
              <a:buAutoNum type="arabicPeriod"/>
            </a:pPr>
            <a:r>
              <a:rPr lang="id-ID" sz="1050" b="1" dirty="0">
                <a:solidFill>
                  <a:srgbClr val="002060"/>
                </a:solidFill>
              </a:rPr>
              <a:t>Mengikuti kegiatan Walikota (jalan sehat, kerja bakti dan kegiatan lainnya).</a:t>
            </a:r>
          </a:p>
          <a:p>
            <a:pPr marL="342900" indent="-342900">
              <a:buAutoNum type="arabicPeriod"/>
            </a:pPr>
            <a:endParaRPr lang="id-ID" sz="1050" b="1" dirty="0">
              <a:solidFill>
                <a:srgbClr val="002060"/>
              </a:solidFill>
            </a:endParaRPr>
          </a:p>
          <a:p>
            <a:endParaRPr lang="id-ID" sz="105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26" y="2042974"/>
            <a:ext cx="5876925" cy="3452949"/>
          </a:xfrm>
          <a:prstGeom prst="rect">
            <a:avLst/>
          </a:prstGeom>
        </p:spPr>
      </p:pic>
      <p:grpSp>
        <p:nvGrpSpPr>
          <p:cNvPr id="12" name="グループ化 34"/>
          <p:cNvGrpSpPr/>
          <p:nvPr/>
        </p:nvGrpSpPr>
        <p:grpSpPr>
          <a:xfrm rot="14540248">
            <a:off x="789005" y="1231646"/>
            <a:ext cx="3060662" cy="3064129"/>
            <a:chOff x="2662413" y="2087943"/>
            <a:chExt cx="6120793" cy="6128257"/>
          </a:xfrm>
        </p:grpSpPr>
        <p:sp>
          <p:nvSpPr>
            <p:cNvPr id="13" name="円/楕円 33"/>
            <p:cNvSpPr/>
            <p:nvPr/>
          </p:nvSpPr>
          <p:spPr>
            <a:xfrm>
              <a:off x="2663206" y="2096200"/>
              <a:ext cx="6120000" cy="612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アーチ 6"/>
            <p:cNvSpPr/>
            <p:nvPr/>
          </p:nvSpPr>
          <p:spPr>
            <a:xfrm>
              <a:off x="2662413" y="2087943"/>
              <a:ext cx="6120000" cy="6120000"/>
            </a:xfrm>
            <a:prstGeom prst="blockArc">
              <a:avLst>
                <a:gd name="adj1" fmla="val 16200773"/>
                <a:gd name="adj2" fmla="val 6390399"/>
                <a:gd name="adj3" fmla="val 26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グループ化 36"/>
          <p:cNvGrpSpPr/>
          <p:nvPr/>
        </p:nvGrpSpPr>
        <p:grpSpPr>
          <a:xfrm rot="14540248">
            <a:off x="969021" y="1409425"/>
            <a:ext cx="2700234" cy="2702222"/>
            <a:chOff x="3022413" y="2443500"/>
            <a:chExt cx="5400000" cy="5404443"/>
          </a:xfrm>
        </p:grpSpPr>
        <p:sp>
          <p:nvSpPr>
            <p:cNvPr id="16" name="円/楕円 35"/>
            <p:cNvSpPr/>
            <p:nvPr/>
          </p:nvSpPr>
          <p:spPr>
            <a:xfrm>
              <a:off x="3022413" y="2443500"/>
              <a:ext cx="5400000" cy="540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アーチ 7"/>
            <p:cNvSpPr/>
            <p:nvPr/>
          </p:nvSpPr>
          <p:spPr>
            <a:xfrm>
              <a:off x="3022413" y="2447943"/>
              <a:ext cx="5400000" cy="5400000"/>
            </a:xfrm>
            <a:prstGeom prst="blockArc">
              <a:avLst>
                <a:gd name="adj1" fmla="val 16200773"/>
                <a:gd name="adj2" fmla="val 4903849"/>
                <a:gd name="adj3" fmla="val 317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366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-1083" y="3314333"/>
            <a:ext cx="1800156" cy="1800000"/>
          </a:xfrm>
        </p:spPr>
      </p:sp>
      <p:sp>
        <p:nvSpPr>
          <p:cNvPr id="22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7346318" y="3314333"/>
            <a:ext cx="1800156" cy="1800000"/>
          </a:xfrm>
        </p:spPr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7189" y="2387501"/>
            <a:ext cx="8411758" cy="67545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d-ID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PEMBERHENTIAN TPP</a:t>
            </a:r>
            <a:r>
              <a:rPr 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id-ID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5" y="47625"/>
            <a:ext cx="1790700" cy="178510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endParaRPr lang="id-ID" sz="11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lphaLcPeriod"/>
            </a:pPr>
            <a:r>
              <a:rPr lang="id-ID" sz="1100" dirty="0" smtClean="0">
                <a:solidFill>
                  <a:schemeClr val="bg1"/>
                </a:solidFill>
                <a:latin typeface="+mj-lt"/>
              </a:rPr>
              <a:t>Tidak </a:t>
            </a:r>
            <a:r>
              <a:rPr lang="id-ID" sz="1100" dirty="0">
                <a:solidFill>
                  <a:schemeClr val="bg1"/>
                </a:solidFill>
                <a:latin typeface="+mj-lt"/>
              </a:rPr>
              <a:t>diberikan selama 3 bulan kepada CPNS yang sedang dijatuhi hukuman disiplin tingkat ringan</a:t>
            </a:r>
            <a:r>
              <a:rPr lang="id-ID" sz="1100" dirty="0" smtClean="0">
                <a:solidFill>
                  <a:schemeClr val="bg1"/>
                </a:solidFill>
                <a:latin typeface="+mj-lt"/>
              </a:rPr>
              <a:t>;</a:t>
            </a:r>
            <a:endParaRPr lang="id-ID" sz="11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lphaLcPeriod"/>
            </a:pPr>
            <a:endParaRPr lang="id-ID" sz="11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0225" y="40898"/>
            <a:ext cx="1828800" cy="1785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endParaRPr lang="id-ID" sz="11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lphaLcPeriod" startAt="2"/>
            </a:pPr>
            <a:r>
              <a:rPr lang="id-ID" sz="1100" dirty="0" smtClean="0">
                <a:solidFill>
                  <a:schemeClr val="bg1"/>
                </a:solidFill>
                <a:latin typeface="+mj-lt"/>
              </a:rPr>
              <a:t>Tidak </a:t>
            </a:r>
            <a:r>
              <a:rPr lang="id-ID" sz="1100" dirty="0">
                <a:solidFill>
                  <a:schemeClr val="bg1"/>
                </a:solidFill>
                <a:latin typeface="+mj-lt"/>
              </a:rPr>
              <a:t>diberikan selama 1 bulan kepada PNS yang dijatuhi hukuman disiplin tingkat ringan</a:t>
            </a:r>
            <a:r>
              <a:rPr lang="id-ID" sz="1100" dirty="0" smtClean="0">
                <a:solidFill>
                  <a:schemeClr val="bg1"/>
                </a:solidFill>
                <a:latin typeface="+mj-lt"/>
              </a:rPr>
              <a:t>;</a:t>
            </a:r>
          </a:p>
          <a:p>
            <a:endParaRPr lang="id-ID" sz="11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lphaLcPeriod" startAt="2"/>
            </a:pPr>
            <a:endParaRPr lang="id-ID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9275" y="3339346"/>
            <a:ext cx="1828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endParaRPr lang="id-ID" sz="1200" dirty="0" smtClean="0">
              <a:solidFill>
                <a:schemeClr val="bg1"/>
              </a:solidFill>
              <a:latin typeface="+mj-lt"/>
            </a:endParaRPr>
          </a:p>
          <a:p>
            <a:pPr marL="342900" indent="-342900"/>
            <a:endParaRPr lang="id-ID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3329821"/>
            <a:ext cx="1828800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/>
            <a:endParaRPr lang="id-ID" sz="11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8550" y="42029"/>
            <a:ext cx="1828800" cy="1785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endParaRPr lang="id-ID" sz="11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lphaLcPeriod" startAt="3"/>
            </a:pPr>
            <a:r>
              <a:rPr lang="id-ID" sz="1100" dirty="0" smtClean="0">
                <a:solidFill>
                  <a:schemeClr val="bg1"/>
                </a:solidFill>
                <a:latin typeface="+mj-lt"/>
              </a:rPr>
              <a:t>Tidak </a:t>
            </a:r>
            <a:r>
              <a:rPr lang="id-ID" sz="1100" dirty="0">
                <a:solidFill>
                  <a:schemeClr val="bg1"/>
                </a:solidFill>
                <a:latin typeface="+mj-lt"/>
              </a:rPr>
              <a:t>diberikan selama 2 bulan kepada PNS yang dijatuhi hukuman disiplin tingkat sedang</a:t>
            </a:r>
            <a:r>
              <a:rPr lang="id-ID" sz="1100" dirty="0" smtClean="0">
                <a:solidFill>
                  <a:schemeClr val="bg1"/>
                </a:solidFill>
                <a:latin typeface="+mj-lt"/>
              </a:rPr>
              <a:t>;</a:t>
            </a:r>
          </a:p>
          <a:p>
            <a:endParaRPr lang="id-ID" sz="11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lphaLcPeriod" startAt="3"/>
            </a:pPr>
            <a:endParaRPr lang="id-ID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76875" y="50423"/>
            <a:ext cx="1828800" cy="178510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endParaRPr lang="id-ID" sz="11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lphaLcPeriod" startAt="4"/>
            </a:pPr>
            <a:r>
              <a:rPr lang="id-ID" sz="1100" dirty="0" smtClean="0">
                <a:solidFill>
                  <a:schemeClr val="bg1"/>
                </a:solidFill>
                <a:latin typeface="+mj-lt"/>
              </a:rPr>
              <a:t>Tidak </a:t>
            </a:r>
            <a:r>
              <a:rPr lang="id-ID" sz="1100" dirty="0">
                <a:solidFill>
                  <a:schemeClr val="bg1"/>
                </a:solidFill>
                <a:latin typeface="+mj-lt"/>
              </a:rPr>
              <a:t>diberikan selama 4 bulan kepada PNS yang dijatuhi hukuman disiplin tingkat berat</a:t>
            </a:r>
            <a:r>
              <a:rPr lang="id-ID" sz="1100" dirty="0" smtClean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342900" indent="-342900">
              <a:buFont typeface="+mj-lt"/>
              <a:buAutoNum type="alphaLcPeriod" startAt="4"/>
            </a:pPr>
            <a:endParaRPr lang="id-ID" sz="11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lphaLcPeriod" startAt="4"/>
            </a:pPr>
            <a:endParaRPr lang="id-ID" sz="11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05676" y="98048"/>
            <a:ext cx="1838324" cy="17081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5"/>
            </a:pPr>
            <a:r>
              <a:rPr lang="id-ID" sz="1050" dirty="0" smtClean="0">
                <a:solidFill>
                  <a:schemeClr val="bg1"/>
                </a:solidFill>
                <a:latin typeface="+mj-lt"/>
              </a:rPr>
              <a:t>Tidak </a:t>
            </a:r>
            <a:r>
              <a:rPr lang="id-ID" sz="1050" dirty="0">
                <a:solidFill>
                  <a:schemeClr val="bg1"/>
                </a:solidFill>
                <a:latin typeface="+mj-lt"/>
              </a:rPr>
              <a:t>diberikan selama 1 bulan kepada PNS dan CPNS yang melakukan kecurangan dalam pelaksanaan presensi dengan alat finger print</a:t>
            </a:r>
            <a:r>
              <a:rPr lang="id-ID" sz="1050" dirty="0" smtClean="0">
                <a:solidFill>
                  <a:schemeClr val="bg1"/>
                </a:solidFill>
                <a:latin typeface="+mj-lt"/>
              </a:rPr>
              <a:t>;</a:t>
            </a:r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3667194" y="3329820"/>
            <a:ext cx="1800156" cy="1775579"/>
          </a:xfrm>
          <a:solidFill>
            <a:schemeClr val="accent2">
              <a:lumMod val="75000"/>
            </a:schemeClr>
          </a:solidFill>
        </p:spPr>
      </p:sp>
    </p:spTree>
    <p:extLst>
      <p:ext uri="{BB962C8B-B14F-4D97-AF65-F5344CB8AC3E}">
        <p14:creationId xmlns="" xmlns:p14="http://schemas.microsoft.com/office/powerpoint/2010/main" val="1191363154"/>
      </p:ext>
    </p:extLst>
  </p:cSld>
  <p:clrMapOvr>
    <a:masterClrMapping/>
  </p:clrMapOvr>
  <p:transition spd="slow" advTm="127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3333" b="100000" l="4844" r="3468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9" y="-1266231"/>
            <a:ext cx="6162675" cy="3466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9916" r="8997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289" y="523875"/>
            <a:ext cx="4435175" cy="47720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1" y="-168731"/>
            <a:ext cx="8686800" cy="762004"/>
          </a:xfrm>
        </p:spPr>
        <p:txBody>
          <a:bodyPr/>
          <a:lstStyle/>
          <a:p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oute 159 UltraLight (Headings)"/>
              </a:rPr>
              <a:t/>
            </a:r>
            <a:b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oute 159 UltraLight (Headings)"/>
              </a:rPr>
            </a:br>
            <a:r>
              <a:rPr lang="id-I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oute 159 UltraLight (Headings)"/>
              </a:rPr>
              <a:t>MEKANISME PENGAJUAN DAN PEMBAYARAN </a:t>
            </a:r>
            <a:r>
              <a:rPr lang="id-I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oute 159 UltraLight (Headings)"/>
              </a:rPr>
              <a:t>TPP</a:t>
            </a:r>
            <a:endParaRPr lang="id-I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Route 159 UltraLight (Headings)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079224" y="1045927"/>
            <a:ext cx="4102876" cy="2611672"/>
          </a:xfrm>
        </p:spPr>
        <p:txBody>
          <a:bodyPr/>
          <a:lstStyle/>
          <a:p>
            <a:r>
              <a:rPr lang="id-ID" sz="1050" b="1" dirty="0">
                <a:solidFill>
                  <a:schemeClr val="accent5">
                    <a:lumMod val="50000"/>
                  </a:schemeClr>
                </a:solidFill>
              </a:rPr>
              <a:t>Lampiran dokumen pengajuan dan pembayaran TPP :</a:t>
            </a:r>
          </a:p>
          <a:p>
            <a:pPr marL="342900" indent="-342900">
              <a:buAutoNum type="alphaLcPeriod"/>
            </a:pPr>
            <a:r>
              <a:rPr lang="id-ID" sz="1050" b="1" dirty="0" smtClean="0">
                <a:solidFill>
                  <a:schemeClr val="accent5">
                    <a:lumMod val="50000"/>
                  </a:schemeClr>
                </a:solidFill>
              </a:rPr>
              <a:t>Rekapitulasi kehadiran pegawai selama 1 bulan;</a:t>
            </a:r>
            <a:endParaRPr lang="id-ID" sz="105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id-ID" sz="1050" b="1" dirty="0" smtClean="0">
                <a:solidFill>
                  <a:schemeClr val="accent5">
                    <a:lumMod val="50000"/>
                  </a:schemeClr>
                </a:solidFill>
              </a:rPr>
              <a:t>Rekapitulasi kehadiran apel dan/atau upacara selama 1 bulan;</a:t>
            </a:r>
            <a:endParaRPr lang="id-ID" sz="105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id-ID" sz="1050" b="1" dirty="0" smtClean="0">
                <a:solidFill>
                  <a:schemeClr val="accent5">
                    <a:lumMod val="50000"/>
                  </a:schemeClr>
                </a:solidFill>
              </a:rPr>
              <a:t>Daftar perhitungan TPP berdasarkan penilaian persentase komponen disiplin dan kinerja selama 1 bulan;</a:t>
            </a:r>
            <a:endParaRPr lang="id-ID" sz="105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id-ID" sz="1050" b="1" dirty="0" smtClean="0">
                <a:solidFill>
                  <a:schemeClr val="accent5">
                    <a:lumMod val="50000"/>
                  </a:schemeClr>
                </a:solidFill>
              </a:rPr>
              <a:t>Daftar pembayaran TPP selama 1 bulan;</a:t>
            </a:r>
            <a:endParaRPr lang="id-ID" sz="105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id-ID" sz="1050" b="1" dirty="0" smtClean="0">
                <a:solidFill>
                  <a:schemeClr val="accent5">
                    <a:lumMod val="50000"/>
                  </a:schemeClr>
                </a:solidFill>
              </a:rPr>
              <a:t>Data dukung penunjang berupa daftar hadir, surat ijin, surat keterangan sakit dari dokter, surat cuti, surat tugas, surat keputusan hukuman disiplin dan keterangan lainnya ke BKPP;</a:t>
            </a:r>
            <a:endParaRPr lang="id-ID" sz="105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id-ID" sz="1050" b="1" dirty="0" smtClean="0">
                <a:solidFill>
                  <a:schemeClr val="accent5">
                    <a:lumMod val="50000"/>
                  </a:schemeClr>
                </a:solidFill>
              </a:rPr>
              <a:t>Surat pernyataan tanggung jawab mutlak atas pembayaran TPP;</a:t>
            </a:r>
            <a:endParaRPr lang="id-ID" sz="105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/>
            <a:r>
              <a:rPr lang="id-ID" sz="1050" b="1" dirty="0" smtClean="0">
                <a:solidFill>
                  <a:schemeClr val="accent5">
                    <a:lumMod val="50000"/>
                  </a:schemeClr>
                </a:solidFill>
              </a:rPr>
              <a:t>g.	Surat pernyataan tanggung jawab mutlak atas pembayaran TPP pegawai yang meninggal dunia.</a:t>
            </a:r>
            <a:endParaRPr lang="id-ID" sz="10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1085850" y="1436452"/>
            <a:ext cx="2905124" cy="3252505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id-ID" sz="1200" b="1" dirty="0">
                <a:solidFill>
                  <a:schemeClr val="tx1"/>
                </a:solidFill>
              </a:rPr>
              <a:t>Setiap PNS dan CPNS wajib menyusun SKP dan realisasi tahunan serta bulanan pada aplikasi </a:t>
            </a:r>
            <a:r>
              <a:rPr lang="id-ID" sz="1200" b="1" dirty="0" smtClean="0">
                <a:solidFill>
                  <a:schemeClr val="tx1"/>
                </a:solidFill>
              </a:rPr>
              <a:t>E-Kin</a:t>
            </a:r>
            <a:endParaRPr lang="id-ID" sz="1200" b="1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id-ID" sz="1200" b="1" dirty="0">
                <a:solidFill>
                  <a:schemeClr val="tx1"/>
                </a:solidFill>
              </a:rPr>
              <a:t>Pejabat penilai wajib memberikan penilaian atas prestasi kerja bawahannya melalui aplikasi </a:t>
            </a:r>
            <a:r>
              <a:rPr lang="id-ID" sz="1200" b="1" dirty="0" smtClean="0">
                <a:solidFill>
                  <a:schemeClr val="tx1"/>
                </a:solidFill>
              </a:rPr>
              <a:t>E-Kin</a:t>
            </a:r>
          </a:p>
          <a:p>
            <a:pPr marL="342900" indent="-342900" algn="just">
              <a:buAutoNum type="arabicPeriod"/>
            </a:pPr>
            <a:r>
              <a:rPr lang="id-ID" sz="1200" b="1" dirty="0" smtClean="0">
                <a:solidFill>
                  <a:schemeClr val="tx1"/>
                </a:solidFill>
              </a:rPr>
              <a:t>Setiap PNS dan CPNS wajib mengunggah Prestasi Kerja tahun 2018 dan SKP tahun 2019 yang telah dinilai oleh Pejabat Penilai pada aplikasi e-SISDM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2665" b="100000" l="31055" r="6760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95" y="2043998"/>
            <a:ext cx="6410325" cy="3609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90439"/>
      </p:ext>
    </p:extLst>
  </p:cSld>
  <p:clrMapOvr>
    <a:masterClrMapping/>
  </p:clrMapOvr>
  <p:transition spd="slow" advTm="4691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16850</TotalTime>
  <Words>829</Words>
  <Application>Microsoft Office PowerPoint</Application>
  <PresentationFormat>On-screen Show (16:9)</PresentationFormat>
  <Paragraphs>91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Vega - Header</vt:lpstr>
      <vt:lpstr>Vega - Footer Only</vt:lpstr>
      <vt:lpstr>Vega - Free</vt:lpstr>
      <vt:lpstr>Slide 1</vt:lpstr>
      <vt:lpstr>DASAR HUKUM</vt:lpstr>
      <vt:lpstr>Slide 3</vt:lpstr>
      <vt:lpstr>KRITERIA PEMBERIAN TPP</vt:lpstr>
      <vt:lpstr>PNS/CPNS YANG TIDAK BERHAK MENERIMA TPP</vt:lpstr>
      <vt:lpstr>Slide 6</vt:lpstr>
      <vt:lpstr>DIKECUALIKAN PEMOTONGAN TPP</vt:lpstr>
      <vt:lpstr>PEMBERHENTIAN TPP:</vt:lpstr>
      <vt:lpstr> MEKANISME PENGAJUAN DAN PEMBAYARAN TPP</vt:lpstr>
      <vt:lpstr>PEMBAYARAN TPP BAGI PNS DAN CPNS MUTASI MASUK  DARI LUAR INSTANSI PEMERINTAH KOTA SEMARANG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Rahmat</cp:lastModifiedBy>
  <cp:revision>438</cp:revision>
  <dcterms:created xsi:type="dcterms:W3CDTF">2015-09-05T11:42:45Z</dcterms:created>
  <dcterms:modified xsi:type="dcterms:W3CDTF">2018-12-04T01:40:32Z</dcterms:modified>
</cp:coreProperties>
</file>