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9919-B39D-4B54-B178-D47D5E4533AE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D85C-613E-40DC-9D1C-BB30483E4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1250" r="18333" b="22500"/>
          <a:stretch>
            <a:fillRect/>
          </a:stretch>
        </p:blipFill>
        <p:spPr bwMode="auto">
          <a:xfrm>
            <a:off x="152400" y="205947"/>
            <a:ext cx="8862203" cy="63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9180" b="11458"/>
          <a:stretch>
            <a:fillRect/>
          </a:stretch>
        </p:blipFill>
        <p:spPr bwMode="auto">
          <a:xfrm>
            <a:off x="76200" y="304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8009" b="11458"/>
          <a:stretch>
            <a:fillRect/>
          </a:stretch>
        </p:blipFill>
        <p:spPr bwMode="auto">
          <a:xfrm>
            <a:off x="228600" y="354874"/>
            <a:ext cx="8686800" cy="612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8594" b="13542"/>
          <a:stretch>
            <a:fillRect/>
          </a:stretch>
        </p:blipFill>
        <p:spPr bwMode="auto">
          <a:xfrm>
            <a:off x="152400" y="15240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8594" b="9375"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8594" b="10417"/>
          <a:stretch>
            <a:fillRect/>
          </a:stretch>
        </p:blipFill>
        <p:spPr bwMode="auto">
          <a:xfrm>
            <a:off x="76200" y="221273"/>
            <a:ext cx="8991600" cy="648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2500" r="18594" b="9375"/>
          <a:stretch>
            <a:fillRect/>
          </a:stretch>
        </p:blipFill>
        <p:spPr bwMode="auto">
          <a:xfrm>
            <a:off x="228600" y="304800"/>
            <a:ext cx="87701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2841" t="12500" r="18594" b="10417"/>
          <a:stretch>
            <a:fillRect/>
          </a:stretch>
        </p:blipFill>
        <p:spPr bwMode="auto">
          <a:xfrm>
            <a:off x="152400" y="164592"/>
            <a:ext cx="8839200" cy="65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0417" r="18594" b="9375"/>
          <a:stretch>
            <a:fillRect/>
          </a:stretch>
        </p:blipFill>
        <p:spPr bwMode="auto">
          <a:xfrm>
            <a:off x="304800" y="304800"/>
            <a:ext cx="854231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8594" b="6250"/>
          <a:stretch>
            <a:fillRect/>
          </a:stretch>
        </p:blipFill>
        <p:spPr bwMode="auto">
          <a:xfrm>
            <a:off x="152400" y="130795"/>
            <a:ext cx="8915400" cy="66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8594" b="10417"/>
          <a:stretch>
            <a:fillRect/>
          </a:stretch>
        </p:blipFill>
        <p:spPr bwMode="auto">
          <a:xfrm>
            <a:off x="76200" y="304800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8009" b="10417"/>
          <a:stretch>
            <a:fillRect/>
          </a:stretch>
        </p:blipFill>
        <p:spPr bwMode="auto">
          <a:xfrm>
            <a:off x="152400" y="228600"/>
            <a:ext cx="8839200" cy="626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18594" b="6250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8594" b="10417"/>
          <a:stretch>
            <a:fillRect/>
          </a:stretch>
        </p:blipFill>
        <p:spPr bwMode="auto">
          <a:xfrm>
            <a:off x="76200" y="1524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4583" r="18594" b="6250"/>
          <a:stretch>
            <a:fillRect/>
          </a:stretch>
        </p:blipFill>
        <p:spPr bwMode="auto">
          <a:xfrm>
            <a:off x="152400" y="3810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8594" b="6250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20717" t="11458" r="18375" b="9375"/>
          <a:stretch>
            <a:fillRect/>
          </a:stretch>
        </p:blipFill>
        <p:spPr bwMode="auto">
          <a:xfrm>
            <a:off x="288758" y="304800"/>
            <a:ext cx="855044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18594" b="13542"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8594" b="13542"/>
          <a:stretch>
            <a:fillRect/>
          </a:stretch>
        </p:blipFill>
        <p:spPr bwMode="auto">
          <a:xfrm>
            <a:off x="152400" y="228600"/>
            <a:ext cx="878983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3542" r="18594" b="12500"/>
          <a:stretch>
            <a:fillRect/>
          </a:stretch>
        </p:blipFill>
        <p:spPr bwMode="auto">
          <a:xfrm>
            <a:off x="381000" y="3048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3542" r="18594" b="12500"/>
          <a:stretch>
            <a:fillRect/>
          </a:stretch>
        </p:blipFill>
        <p:spPr bwMode="auto">
          <a:xfrm>
            <a:off x="152400" y="457200"/>
            <a:ext cx="87898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3542" r="18594" b="9375"/>
          <a:stretch>
            <a:fillRect/>
          </a:stretch>
        </p:blipFill>
        <p:spPr bwMode="auto">
          <a:xfrm>
            <a:off x="304800" y="228600"/>
            <a:ext cx="853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8594" b="9375"/>
          <a:stretch>
            <a:fillRect/>
          </a:stretch>
        </p:blipFill>
        <p:spPr bwMode="auto">
          <a:xfrm>
            <a:off x="1524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8594" b="9375"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8594" b="9375"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22917" r="18009" b="10417"/>
          <a:stretch>
            <a:fillRect/>
          </a:stretch>
        </p:blipFill>
        <p:spPr bwMode="auto">
          <a:xfrm>
            <a:off x="228601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18594" b="11458"/>
          <a:stretch>
            <a:fillRect/>
          </a:stretch>
        </p:blipFill>
        <p:spPr bwMode="auto">
          <a:xfrm>
            <a:off x="152400" y="2286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8009" b="10417"/>
          <a:stretch>
            <a:fillRect/>
          </a:stretch>
        </p:blipFill>
        <p:spPr bwMode="auto">
          <a:xfrm>
            <a:off x="762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18594" b="11458"/>
          <a:stretch>
            <a:fillRect/>
          </a:stretch>
        </p:blipFill>
        <p:spPr bwMode="auto">
          <a:xfrm>
            <a:off x="76200" y="228600"/>
            <a:ext cx="9067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9180" b="6250"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2500" r="17423" b="9375"/>
          <a:stretch>
            <a:fillRect/>
          </a:stretch>
        </p:blipFill>
        <p:spPr bwMode="auto">
          <a:xfrm>
            <a:off x="76200" y="304800"/>
            <a:ext cx="893876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18594" b="10417"/>
          <a:stretch>
            <a:fillRect/>
          </a:stretch>
        </p:blipFill>
        <p:spPr bwMode="auto">
          <a:xfrm>
            <a:off x="152400" y="152400"/>
            <a:ext cx="896112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2500" r="18009" b="10417"/>
          <a:stretch>
            <a:fillRect/>
          </a:stretch>
        </p:blipFill>
        <p:spPr bwMode="auto">
          <a:xfrm>
            <a:off x="152399" y="152400"/>
            <a:ext cx="895041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18594" b="11458"/>
          <a:stretch>
            <a:fillRect/>
          </a:stretch>
        </p:blipFill>
        <p:spPr bwMode="auto">
          <a:xfrm>
            <a:off x="152400" y="304800"/>
            <a:ext cx="8915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18009" b="13542"/>
          <a:stretch>
            <a:fillRect/>
          </a:stretch>
        </p:blipFill>
        <p:spPr bwMode="auto">
          <a:xfrm>
            <a:off x="76200" y="165340"/>
            <a:ext cx="8839200" cy="638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19180" b="9375"/>
          <a:stretch>
            <a:fillRect/>
          </a:stretch>
        </p:blipFill>
        <p:spPr bwMode="auto">
          <a:xfrm>
            <a:off x="228600" y="304800"/>
            <a:ext cx="865471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TOSHIBA</cp:lastModifiedBy>
  <cp:revision>12</cp:revision>
  <dcterms:created xsi:type="dcterms:W3CDTF">2017-05-14T10:03:12Z</dcterms:created>
  <dcterms:modified xsi:type="dcterms:W3CDTF">2017-11-08T15:04:23Z</dcterms:modified>
</cp:coreProperties>
</file>