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7" r:id="rId4"/>
    <p:sldId id="270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xmlns="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-84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0-09T17:16:20.627" idx="1">
    <p:pos x="10" y="10"/>
    <p:text/>
    <p:extLst>
      <p:ext uri="{C676402C-5697-4E1C-873F-D02D1690AC5C}">
        <p15:threadingInfo xmlns:p15="http://schemas.microsoft.com/office/powerpoint/2012/main" xmlns="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4301D-FE85-4629-A0E3-AA29FD155672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FFE28-5780-49FC-B408-FBC8C7E8EC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099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FFE28-5780-49FC-B408-FBC8C7E8EC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078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058" y="1840061"/>
            <a:ext cx="7766936" cy="1646302"/>
          </a:xfrm>
        </p:spPr>
        <p:txBody>
          <a:bodyPr/>
          <a:lstStyle/>
          <a:p>
            <a:r>
              <a:rPr lang="en-US" sz="6000" b="1" dirty="0" smtClean="0"/>
              <a:t>S  I  P  I J  A  R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058" y="3349734"/>
            <a:ext cx="7766936" cy="1096899"/>
          </a:xfrm>
        </p:spPr>
        <p:txBody>
          <a:bodyPr>
            <a:normAutofit/>
          </a:bodyPr>
          <a:lstStyle/>
          <a:p>
            <a:r>
              <a:rPr lang="en-US" sz="2000" b="1" dirty="0" err="1" smtClean="0"/>
              <a:t>Sistem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Informasi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Pengajuan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Ijin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Belajar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0212" y="2251882"/>
            <a:ext cx="3173104" cy="317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922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SIPIJAR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7633"/>
            <a:ext cx="8596668" cy="4413730"/>
          </a:xfrm>
        </p:spPr>
        <p:txBody>
          <a:bodyPr>
            <a:noAutofit/>
          </a:bodyPr>
          <a:lstStyle/>
          <a:p>
            <a:r>
              <a:rPr lang="en-US" sz="2000" dirty="0" smtClean="0"/>
              <a:t>SIPIJAR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 </a:t>
            </a:r>
            <a:r>
              <a:rPr lang="en-US" sz="2000" dirty="0" err="1" smtClean="0"/>
              <a:t>mengakomodir</a:t>
            </a:r>
            <a:r>
              <a:rPr lang="en-US" sz="2000" dirty="0" smtClean="0"/>
              <a:t> </a:t>
            </a:r>
            <a:r>
              <a:rPr lang="en-US" sz="2000" dirty="0" err="1" smtClean="0"/>
              <a:t>pegawai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mengajukan</a:t>
            </a:r>
            <a:r>
              <a:rPr lang="en-US" sz="2000" dirty="0" smtClean="0"/>
              <a:t> </a:t>
            </a:r>
            <a:r>
              <a:rPr lang="en-US" sz="2000" dirty="0" err="1" smtClean="0"/>
              <a:t>Ijin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SIPIJAR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tiga</a:t>
            </a:r>
            <a:r>
              <a:rPr lang="en-US" sz="2000" dirty="0" smtClean="0"/>
              <a:t> user </a:t>
            </a:r>
            <a:r>
              <a:rPr lang="en-US" sz="2000" dirty="0" err="1" smtClean="0"/>
              <a:t>diantaranya</a:t>
            </a:r>
            <a:r>
              <a:rPr lang="en-US" sz="2000" dirty="0" smtClean="0"/>
              <a:t> :</a:t>
            </a:r>
          </a:p>
          <a:p>
            <a:pPr marL="0" indent="0">
              <a:buNone/>
            </a:pPr>
            <a:r>
              <a:rPr lang="en-US" sz="2000" dirty="0" smtClean="0"/>
              <a:t>	1. </a:t>
            </a:r>
            <a:r>
              <a:rPr lang="en-US" sz="2000" dirty="0" err="1" smtClean="0"/>
              <a:t>Pegawai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   (User yang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pengajuan</a:t>
            </a:r>
            <a:r>
              <a:rPr lang="en-US" sz="2000" dirty="0" smtClean="0"/>
              <a:t> </a:t>
            </a:r>
            <a:r>
              <a:rPr lang="en-US" sz="2000" dirty="0" err="1" smtClean="0"/>
              <a:t>usulan</a:t>
            </a:r>
            <a:r>
              <a:rPr lang="en-US" sz="2000" dirty="0" smtClean="0"/>
              <a:t> </a:t>
            </a:r>
            <a:r>
              <a:rPr lang="en-US" sz="2000" dirty="0" err="1" smtClean="0"/>
              <a:t>ijin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2. Admin OPD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	    (User yang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penyetujuan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usulan</a:t>
            </a:r>
            <a:r>
              <a:rPr lang="en-US" sz="2000" dirty="0" smtClean="0"/>
              <a:t> </a:t>
            </a:r>
            <a:r>
              <a:rPr lang="en-US" sz="2000" dirty="0" err="1" smtClean="0"/>
              <a:t>pegawai</a:t>
            </a:r>
            <a:r>
              <a:rPr lang="en-US" sz="2000" dirty="0" smtClean="0"/>
              <a:t>) 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3. Admin </a:t>
            </a:r>
            <a:r>
              <a:rPr lang="en-US" sz="2000" dirty="0" err="1" smtClean="0"/>
              <a:t>Ijin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   (User yang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verifikasi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usulan</a:t>
            </a:r>
            <a:r>
              <a:rPr lang="en-US" sz="2000" dirty="0" smtClean="0"/>
              <a:t> OPD)</a:t>
            </a:r>
          </a:p>
        </p:txBody>
      </p:sp>
    </p:spTree>
    <p:extLst>
      <p:ext uri="{BB962C8B-B14F-4D97-AF65-F5344CB8AC3E}">
        <p14:creationId xmlns:p14="http://schemas.microsoft.com/office/powerpoint/2010/main" xmlns="" val="38065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4598"/>
            <a:ext cx="8596668" cy="1320800"/>
          </a:xfrm>
        </p:spPr>
        <p:txBody>
          <a:bodyPr/>
          <a:lstStyle/>
          <a:p>
            <a:r>
              <a:rPr lang="en-US" dirty="0" err="1" smtClean="0"/>
              <a:t>Alur</a:t>
            </a:r>
            <a:r>
              <a:rPr lang="en-US" dirty="0" smtClean="0"/>
              <a:t> Proses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6412" y="1253940"/>
            <a:ext cx="1151465" cy="42500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Usulan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1172144" y="1678943"/>
            <a:ext cx="1" cy="615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35367" y="2287940"/>
            <a:ext cx="2094721" cy="142945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/>
              <a:t>Mencetak</a:t>
            </a:r>
            <a:r>
              <a:rPr lang="en-US" sz="1400" dirty="0" smtClean="0"/>
              <a:t> :</a:t>
            </a:r>
          </a:p>
          <a:p>
            <a:pPr marL="342900" indent="-342900">
              <a:buAutoNum type="arabicPeriod"/>
            </a:pPr>
            <a:r>
              <a:rPr lang="en-US" sz="1400" dirty="0" smtClean="0"/>
              <a:t>S. </a:t>
            </a:r>
            <a:r>
              <a:rPr lang="en-US" sz="1400" dirty="0" err="1" smtClean="0"/>
              <a:t>Pengantar</a:t>
            </a:r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S. </a:t>
            </a:r>
            <a:r>
              <a:rPr lang="en-US" sz="1400" dirty="0" err="1" smtClean="0"/>
              <a:t>Rekomendasi</a:t>
            </a:r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err="1" smtClean="0"/>
              <a:t>S.Pernyataan</a:t>
            </a:r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Upload </a:t>
            </a:r>
            <a:r>
              <a:rPr lang="en-US" sz="1400" dirty="0" err="1" smtClean="0"/>
              <a:t>berkas</a:t>
            </a:r>
            <a:endParaRPr lang="en-US" sz="1400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7018091" y="3388130"/>
            <a:ext cx="1205127" cy="5430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Cetak</a:t>
            </a:r>
            <a:r>
              <a:rPr lang="en-US" sz="1400" dirty="0" smtClean="0"/>
              <a:t> SK</a:t>
            </a:r>
            <a:endParaRPr lang="en-US" sz="1400" dirty="0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2510852" y="897196"/>
            <a:ext cx="12878" cy="5684591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818656" y="6112467"/>
            <a:ext cx="2183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Lingkungan</a:t>
            </a:r>
            <a:r>
              <a:rPr lang="en-US" smtClean="0"/>
              <a:t> OPD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658544" y="6115502"/>
            <a:ext cx="2298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Lingkungan</a:t>
            </a:r>
            <a:r>
              <a:rPr lang="en-US" dirty="0" smtClean="0"/>
              <a:t> BKPP / Admin </a:t>
            </a:r>
            <a:r>
              <a:rPr lang="en-US" dirty="0" err="1" smtClean="0"/>
              <a:t>Ijin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48146" y="992525"/>
            <a:ext cx="1436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Setuju</a:t>
            </a:r>
            <a:endParaRPr lang="en-US" sz="1400" dirty="0"/>
          </a:p>
        </p:txBody>
      </p:sp>
      <p:sp>
        <p:nvSpPr>
          <p:cNvPr id="9" name="Diamond 8"/>
          <p:cNvSpPr/>
          <p:nvPr/>
        </p:nvSpPr>
        <p:spPr>
          <a:xfrm>
            <a:off x="6643636" y="1852488"/>
            <a:ext cx="1954037" cy="884416"/>
          </a:xfrm>
          <a:prstGeom prst="diamon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Verifikasi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cxnSp>
        <p:nvCxnSpPr>
          <p:cNvPr id="35" name="Straight Arrow Connector 34"/>
          <p:cNvCxnSpPr>
            <a:stCxn id="9" idx="2"/>
          </p:cNvCxnSpPr>
          <p:nvPr/>
        </p:nvCxnSpPr>
        <p:spPr>
          <a:xfrm>
            <a:off x="7620655" y="2736904"/>
            <a:ext cx="0" cy="603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704025" y="2859338"/>
            <a:ext cx="1436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Setuju</a:t>
            </a:r>
            <a:endParaRPr lang="en-US" sz="1400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5297507" y="1044083"/>
            <a:ext cx="12878" cy="5684591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6367" y="6173586"/>
            <a:ext cx="1258946" cy="38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Pegawai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2230088" y="3368427"/>
            <a:ext cx="1741287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Diamond 43"/>
          <p:cNvSpPr/>
          <p:nvPr/>
        </p:nvSpPr>
        <p:spPr>
          <a:xfrm>
            <a:off x="2989085" y="1888904"/>
            <a:ext cx="1954037" cy="884416"/>
          </a:xfrm>
          <a:prstGeom prst="diamon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Disetujui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3942955" y="2791608"/>
            <a:ext cx="5528" cy="558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325342" y="966034"/>
            <a:ext cx="888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Setuju</a:t>
            </a:r>
            <a:endParaRPr lang="en-US" sz="1400" dirty="0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3956824" y="1477451"/>
            <a:ext cx="7432" cy="411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5" idx="3"/>
          </p:cNvCxnSpPr>
          <p:nvPr/>
        </p:nvCxnSpPr>
        <p:spPr>
          <a:xfrm flipH="1">
            <a:off x="1747877" y="1466441"/>
            <a:ext cx="221637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620654" y="1466441"/>
            <a:ext cx="0" cy="384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920286" y="1471631"/>
            <a:ext cx="3700368" cy="1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44" idx="3"/>
          </p:cNvCxnSpPr>
          <p:nvPr/>
        </p:nvCxnSpPr>
        <p:spPr>
          <a:xfrm flipH="1">
            <a:off x="4943122" y="2294695"/>
            <a:ext cx="1770292" cy="36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20289" y="2334957"/>
            <a:ext cx="1436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Setuju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19282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Cetakan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Surat </a:t>
            </a:r>
            <a:r>
              <a:rPr lang="en-US" dirty="0" err="1" smtClean="0"/>
              <a:t>Pengantar</a:t>
            </a:r>
            <a:endParaRPr lang="en-US" dirty="0" smtClean="0"/>
          </a:p>
          <a:p>
            <a:r>
              <a:rPr lang="en-US" dirty="0" smtClean="0"/>
              <a:t>Surat </a:t>
            </a:r>
            <a:r>
              <a:rPr lang="en-US" dirty="0" err="1" smtClean="0"/>
              <a:t>Rekomendasi</a:t>
            </a:r>
            <a:endParaRPr lang="en-US" dirty="0" smtClean="0"/>
          </a:p>
          <a:p>
            <a:r>
              <a:rPr lang="en-US" dirty="0" smtClean="0"/>
              <a:t>Surat </a:t>
            </a:r>
            <a:r>
              <a:rPr lang="en-US" dirty="0" err="1" smtClean="0"/>
              <a:t>Pernyataan</a:t>
            </a:r>
            <a:endParaRPr lang="en-US" dirty="0" smtClean="0"/>
          </a:p>
          <a:p>
            <a:r>
              <a:rPr lang="en-US" dirty="0" smtClean="0"/>
              <a:t>SK </a:t>
            </a:r>
            <a:r>
              <a:rPr lang="en-US" dirty="0" err="1" smtClean="0"/>
              <a:t>Ijin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 smtClean="0"/>
          </a:p>
          <a:p>
            <a:r>
              <a:rPr lang="en-US" dirty="0" err="1" smtClean="0"/>
              <a:t>Nominatif</a:t>
            </a:r>
            <a:r>
              <a:rPr lang="en-US" dirty="0" smtClean="0"/>
              <a:t> </a:t>
            </a:r>
            <a:r>
              <a:rPr lang="en-US" dirty="0" err="1" smtClean="0"/>
              <a:t>Permohonan</a:t>
            </a:r>
            <a:r>
              <a:rPr lang="en-US" dirty="0" smtClean="0"/>
              <a:t> </a:t>
            </a:r>
            <a:r>
              <a:rPr lang="en-US" dirty="0" err="1" smtClean="0"/>
              <a:t>Ijin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2263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3956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err="1" smtClean="0"/>
              <a:t>Terima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Kasih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373079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297</TotalTime>
  <Words>89</Words>
  <Application>Microsoft Office PowerPoint</Application>
  <PresentationFormat>Custom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S  I  P  I J  A  R</vt:lpstr>
      <vt:lpstr>SIPIJAR</vt:lpstr>
      <vt:lpstr>Alur Proses Izin Belajar</vt:lpstr>
      <vt:lpstr>Produk Cetakan Izin Belajar</vt:lpstr>
      <vt:lpstr>Terima Kasih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E-Hudis</dc:title>
  <dc:creator>Windows User</dc:creator>
  <cp:lastModifiedBy>Hasbun</cp:lastModifiedBy>
  <cp:revision>29</cp:revision>
  <dcterms:created xsi:type="dcterms:W3CDTF">2015-10-09T08:54:10Z</dcterms:created>
  <dcterms:modified xsi:type="dcterms:W3CDTF">2018-04-18T07:02:47Z</dcterms:modified>
</cp:coreProperties>
</file>