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5" r:id="rId1"/>
  </p:sldMasterIdLst>
  <p:notesMasterIdLst>
    <p:notesMasterId r:id="rId26"/>
  </p:notesMasterIdLst>
  <p:handoutMasterIdLst>
    <p:handoutMasterId r:id="rId27"/>
  </p:handoutMasterIdLst>
  <p:sldIdLst>
    <p:sldId id="487" r:id="rId2"/>
    <p:sldId id="515" r:id="rId3"/>
    <p:sldId id="516" r:id="rId4"/>
    <p:sldId id="517" r:id="rId5"/>
    <p:sldId id="518" r:id="rId6"/>
    <p:sldId id="506" r:id="rId7"/>
    <p:sldId id="514" r:id="rId8"/>
    <p:sldId id="520" r:id="rId9"/>
    <p:sldId id="521" r:id="rId10"/>
    <p:sldId id="523" r:id="rId11"/>
    <p:sldId id="508" r:id="rId12"/>
    <p:sldId id="509" r:id="rId13"/>
    <p:sldId id="510" r:id="rId14"/>
    <p:sldId id="511" r:id="rId15"/>
    <p:sldId id="482" r:id="rId16"/>
    <p:sldId id="524" r:id="rId17"/>
    <p:sldId id="525" r:id="rId18"/>
    <p:sldId id="528" r:id="rId19"/>
    <p:sldId id="527" r:id="rId20"/>
    <p:sldId id="490" r:id="rId21"/>
    <p:sldId id="493" r:id="rId22"/>
    <p:sldId id="492" r:id="rId23"/>
    <p:sldId id="491" r:id="rId24"/>
    <p:sldId id="325" r:id="rId25"/>
  </p:sldIdLst>
  <p:sldSz cx="9144000" cy="6858000" type="screen4x3"/>
  <p:notesSz cx="7053263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4" autoAdjust="0"/>
    <p:restoredTop sz="94660"/>
  </p:normalViewPr>
  <p:slideViewPr>
    <p:cSldViewPr>
      <p:cViewPr varScale="1">
        <p:scale>
          <a:sx n="68" d="100"/>
          <a:sy n="68" d="100"/>
        </p:scale>
        <p:origin x="160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06" y="-102"/>
      </p:cViewPr>
      <p:guideLst>
        <p:guide orient="horz" pos="295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DB64C-CC3C-4C46-8F9D-6A774CED8650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619769-B1F3-4FA5-9EE8-B687E643B80D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en-US" sz="1400" b="1" dirty="0">
            <a:solidFill>
              <a:schemeClr val="bg1"/>
            </a:solidFill>
          </a:endParaRPr>
        </a:p>
        <a:p>
          <a:endParaRPr lang="en-US" sz="1400" b="1" dirty="0">
            <a:solidFill>
              <a:schemeClr val="bg1"/>
            </a:solidFill>
          </a:endParaRPr>
        </a:p>
        <a:p>
          <a:endParaRPr lang="en-US" sz="1400" b="1" dirty="0">
            <a:solidFill>
              <a:schemeClr val="bg1"/>
            </a:solidFill>
          </a:endParaRPr>
        </a:p>
        <a:p>
          <a:endParaRPr lang="en-US" sz="1400" b="1" dirty="0">
            <a:solidFill>
              <a:schemeClr val="bg1"/>
            </a:solidFill>
          </a:endParaRPr>
        </a:p>
        <a:p>
          <a:r>
            <a:rPr lang="en-US" sz="2000" b="1" dirty="0">
              <a:solidFill>
                <a:schemeClr val="bg1"/>
              </a:solidFill>
            </a:rPr>
            <a:t>1. THT ( </a:t>
          </a:r>
          <a:r>
            <a:rPr lang="en-US" sz="2000" b="1" dirty="0" err="1">
              <a:solidFill>
                <a:schemeClr val="bg1"/>
              </a:solidFill>
            </a:rPr>
            <a:t>Tunjangan</a:t>
          </a:r>
          <a:r>
            <a:rPr lang="en-US" sz="2000" b="1" dirty="0">
              <a:solidFill>
                <a:schemeClr val="bg1"/>
              </a:solidFill>
            </a:rPr>
            <a:t> Hari </a:t>
          </a:r>
          <a:r>
            <a:rPr lang="en-US" sz="2000" b="1" dirty="0" err="1">
              <a:solidFill>
                <a:schemeClr val="bg1"/>
              </a:solidFill>
            </a:rPr>
            <a:t>Tua</a:t>
          </a:r>
          <a:r>
            <a:rPr lang="en-US" sz="2000" b="1" dirty="0">
              <a:solidFill>
                <a:schemeClr val="bg1"/>
              </a:solidFill>
            </a:rPr>
            <a:t> )</a:t>
          </a:r>
        </a:p>
      </dgm:t>
    </dgm:pt>
    <dgm:pt modelId="{4B3717C7-4B63-44A1-BBB3-4C19C607482E}" type="parTrans" cxnId="{FA7509D9-75FF-4843-8C16-6D29CFE1914D}">
      <dgm:prSet/>
      <dgm:spPr/>
      <dgm:t>
        <a:bodyPr/>
        <a:lstStyle/>
        <a:p>
          <a:endParaRPr lang="en-US"/>
        </a:p>
      </dgm:t>
    </dgm:pt>
    <dgm:pt modelId="{986B0391-033F-4702-A901-FA25B4784265}" type="sibTrans" cxnId="{FA7509D9-75FF-4843-8C16-6D29CFE1914D}">
      <dgm:prSet/>
      <dgm:spPr/>
      <dgm:t>
        <a:bodyPr/>
        <a:lstStyle/>
        <a:p>
          <a:endParaRPr lang="en-US"/>
        </a:p>
      </dgm:t>
    </dgm:pt>
    <dgm:pt modelId="{EA852801-4738-4CE8-9A6B-573399137AF3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Rp.40.000.000,-sd Rp.80.000.000,-</a:t>
          </a:r>
        </a:p>
      </dgm:t>
    </dgm:pt>
    <dgm:pt modelId="{0FAA96DD-1E3E-4AD6-922F-D44704700E43}" type="parTrans" cxnId="{765D15D2-2AEC-4F68-A017-4D46FD672D9C}">
      <dgm:prSet/>
      <dgm:spPr/>
      <dgm:t>
        <a:bodyPr/>
        <a:lstStyle/>
        <a:p>
          <a:endParaRPr lang="en-US"/>
        </a:p>
      </dgm:t>
    </dgm:pt>
    <dgm:pt modelId="{6C097D65-B2E5-422A-BC10-513908E79AB9}" type="sibTrans" cxnId="{765D15D2-2AEC-4F68-A017-4D46FD672D9C}">
      <dgm:prSet/>
      <dgm:spPr/>
      <dgm:t>
        <a:bodyPr/>
        <a:lstStyle/>
        <a:p>
          <a:endParaRPr lang="en-US"/>
        </a:p>
      </dgm:t>
    </dgm:pt>
    <dgm:pt modelId="{DEEFB1BB-97F7-41E8-8554-8B920C329B9E}">
      <dgm:prSet phldrT="[Text]" custT="1"/>
      <dgm:spPr>
        <a:blipFill rotWithShape="0">
          <a:blip xmlns:r="http://schemas.openxmlformats.org/officeDocument/2006/relationships" r:embed="rId2"/>
          <a:srcRect/>
          <a:stretch>
            <a:fillRect l="-41000" r="-41000"/>
          </a:stretch>
        </a:blipFill>
      </dgm:spPr>
      <dgm:t>
        <a:bodyPr/>
        <a:lstStyle/>
        <a:p>
          <a:endParaRPr lang="en-US" sz="1400" b="1" dirty="0">
            <a:solidFill>
              <a:schemeClr val="bg1"/>
            </a:solidFill>
          </a:endParaRPr>
        </a:p>
        <a:p>
          <a:endParaRPr lang="en-US" sz="1400" b="1" dirty="0">
            <a:solidFill>
              <a:schemeClr val="bg1"/>
            </a:solidFill>
          </a:endParaRPr>
        </a:p>
        <a:p>
          <a:endParaRPr lang="en-US" sz="1400" b="1" dirty="0">
            <a:solidFill>
              <a:schemeClr val="bg1"/>
            </a:solidFill>
          </a:endParaRPr>
        </a:p>
        <a:p>
          <a:endParaRPr lang="en-US" sz="1400" b="1" dirty="0">
            <a:solidFill>
              <a:schemeClr val="bg1"/>
            </a:solidFill>
          </a:endParaRPr>
        </a:p>
        <a:p>
          <a:endParaRPr lang="en-US" sz="2000" b="1" dirty="0">
            <a:solidFill>
              <a:schemeClr val="bg1"/>
            </a:solidFill>
          </a:endParaRPr>
        </a:p>
        <a:p>
          <a:r>
            <a:rPr lang="en-US" sz="2000" b="1" dirty="0">
              <a:solidFill>
                <a:schemeClr val="bg1"/>
              </a:solidFill>
            </a:rPr>
            <a:t>    2. </a:t>
          </a:r>
          <a:r>
            <a:rPr lang="en-US" sz="2000" b="1" dirty="0" err="1">
              <a:solidFill>
                <a:schemeClr val="bg1"/>
              </a:solidFill>
            </a:rPr>
            <a:t>Gaji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Pensiun</a:t>
          </a:r>
          <a:endParaRPr lang="en-US" sz="2000" b="1" dirty="0">
            <a:solidFill>
              <a:schemeClr val="bg1"/>
            </a:solidFill>
          </a:endParaRPr>
        </a:p>
      </dgm:t>
    </dgm:pt>
    <dgm:pt modelId="{F1C3692A-2D82-4CD0-9CBE-E4EECBD3BEE8}" type="parTrans" cxnId="{B4912051-1C85-4A76-9A34-B6E0FE77B7DA}">
      <dgm:prSet/>
      <dgm:spPr/>
      <dgm:t>
        <a:bodyPr/>
        <a:lstStyle/>
        <a:p>
          <a:endParaRPr lang="en-US"/>
        </a:p>
      </dgm:t>
    </dgm:pt>
    <dgm:pt modelId="{8CB2B07B-7882-4BBD-BDFD-E24A0C39591A}" type="sibTrans" cxnId="{B4912051-1C85-4A76-9A34-B6E0FE77B7DA}">
      <dgm:prSet/>
      <dgm:spPr/>
      <dgm:t>
        <a:bodyPr/>
        <a:lstStyle/>
        <a:p>
          <a:endParaRPr lang="en-US"/>
        </a:p>
      </dgm:t>
    </dgm:pt>
    <dgm:pt modelId="{018F3BBD-B00F-4876-B7CF-CCB8FE8A1B71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75 % </a:t>
          </a:r>
          <a:r>
            <a:rPr lang="en-US" sz="1400" b="1" dirty="0" err="1">
              <a:solidFill>
                <a:schemeClr val="bg1"/>
              </a:solidFill>
            </a:rPr>
            <a:t>dari</a:t>
          </a:r>
          <a:r>
            <a:rPr lang="en-US" sz="1400" b="1" dirty="0">
              <a:solidFill>
                <a:schemeClr val="bg1"/>
              </a:solidFill>
            </a:rPr>
            <a:t> </a:t>
          </a:r>
          <a:r>
            <a:rPr lang="en-US" sz="1400" b="1" dirty="0" err="1">
              <a:solidFill>
                <a:schemeClr val="bg1"/>
              </a:solidFill>
            </a:rPr>
            <a:t>gaji</a:t>
          </a:r>
          <a:r>
            <a:rPr lang="en-US" sz="1400" b="1" dirty="0">
              <a:solidFill>
                <a:schemeClr val="bg1"/>
              </a:solidFill>
            </a:rPr>
            <a:t> </a:t>
          </a:r>
          <a:r>
            <a:rPr lang="en-US" sz="1400" b="1" dirty="0" err="1">
              <a:solidFill>
                <a:schemeClr val="bg1"/>
              </a:solidFill>
            </a:rPr>
            <a:t>aktif</a:t>
          </a:r>
          <a:endParaRPr lang="en-US" sz="1400" b="1" dirty="0">
            <a:solidFill>
              <a:schemeClr val="bg1"/>
            </a:solidFill>
          </a:endParaRPr>
        </a:p>
      </dgm:t>
    </dgm:pt>
    <dgm:pt modelId="{8D79C6E3-6E39-4656-9AF3-BDB54BC71C36}" type="parTrans" cxnId="{8287C007-F382-436B-B6C6-06783A33B84F}">
      <dgm:prSet/>
      <dgm:spPr/>
      <dgm:t>
        <a:bodyPr/>
        <a:lstStyle/>
        <a:p>
          <a:endParaRPr lang="en-US"/>
        </a:p>
      </dgm:t>
    </dgm:pt>
    <dgm:pt modelId="{C75375B9-E6DA-4E88-81BF-6CB143EED67A}" type="sibTrans" cxnId="{8287C007-F382-436B-B6C6-06783A33B84F}">
      <dgm:prSet/>
      <dgm:spPr/>
      <dgm:t>
        <a:bodyPr/>
        <a:lstStyle/>
        <a:p>
          <a:endParaRPr lang="en-US"/>
        </a:p>
      </dgm:t>
    </dgm:pt>
    <dgm:pt modelId="{DBC847F8-E070-43DD-80A6-7D5FF85362B1}">
      <dgm:prSet phldrT="[Text]" custT="1"/>
      <dgm:spPr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</dgm:spPr>
      <dgm:t>
        <a:bodyPr/>
        <a:lstStyle/>
        <a:p>
          <a:endParaRPr lang="en-US" sz="1400" b="1" dirty="0">
            <a:solidFill>
              <a:schemeClr val="bg1"/>
            </a:solidFill>
          </a:endParaRPr>
        </a:p>
        <a:p>
          <a:endParaRPr lang="en-US" sz="1400" b="1" dirty="0">
            <a:solidFill>
              <a:schemeClr val="bg1"/>
            </a:solidFill>
          </a:endParaRPr>
        </a:p>
        <a:p>
          <a:endParaRPr lang="en-US" sz="1400" b="1" dirty="0">
            <a:solidFill>
              <a:schemeClr val="bg1"/>
            </a:solidFill>
          </a:endParaRPr>
        </a:p>
        <a:p>
          <a:r>
            <a:rPr lang="en-US" sz="2000" b="1" dirty="0">
              <a:solidFill>
                <a:schemeClr val="bg1"/>
              </a:solidFill>
            </a:rPr>
            <a:t>3. BAPERTARUM</a:t>
          </a:r>
        </a:p>
      </dgm:t>
    </dgm:pt>
    <dgm:pt modelId="{38A07714-E849-4FA0-9800-ECA1865BFB9B}" type="parTrans" cxnId="{AC61AD35-187D-4D3E-A3C0-FA283A6EEB56}">
      <dgm:prSet/>
      <dgm:spPr/>
      <dgm:t>
        <a:bodyPr/>
        <a:lstStyle/>
        <a:p>
          <a:endParaRPr lang="en-US"/>
        </a:p>
      </dgm:t>
    </dgm:pt>
    <dgm:pt modelId="{235306C9-0DD5-4E14-BDA0-2A73E67BE4BB}" type="sibTrans" cxnId="{AC61AD35-187D-4D3E-A3C0-FA283A6EEB56}">
      <dgm:prSet/>
      <dgm:spPr/>
      <dgm:t>
        <a:bodyPr/>
        <a:lstStyle/>
        <a:p>
          <a:endParaRPr lang="en-US"/>
        </a:p>
      </dgm:t>
    </dgm:pt>
    <dgm:pt modelId="{D1E2E890-C2D6-4845-B8E4-E84F3B467C91}">
      <dgm:prSet phldrT="[Text]" custT="1"/>
      <dgm:spPr/>
      <dgm:t>
        <a:bodyPr/>
        <a:lstStyle/>
        <a:p>
          <a:r>
            <a:rPr lang="en-US" sz="1400" b="1" dirty="0" err="1"/>
            <a:t>Rp</a:t>
          </a:r>
          <a:r>
            <a:rPr lang="en-US" sz="1400" b="1" dirty="0"/>
            <a:t>. 1.500.000,- </a:t>
          </a:r>
          <a:r>
            <a:rPr lang="en-US" sz="1400" b="1" dirty="0" err="1"/>
            <a:t>sd</a:t>
          </a:r>
          <a:r>
            <a:rPr lang="en-US" sz="1400" b="1" dirty="0"/>
            <a:t> </a:t>
          </a:r>
          <a:r>
            <a:rPr lang="en-US" sz="1400" b="1" dirty="0" err="1"/>
            <a:t>Rp</a:t>
          </a:r>
          <a:r>
            <a:rPr lang="en-US" sz="1400" b="1" dirty="0"/>
            <a:t>. 4.000.000,-</a:t>
          </a:r>
        </a:p>
      </dgm:t>
    </dgm:pt>
    <dgm:pt modelId="{A1375F73-B0D7-405F-8813-5C1C6462486E}" type="sibTrans" cxnId="{95220DB4-06DE-4A11-9871-15EEF1E4DCCC}">
      <dgm:prSet/>
      <dgm:spPr/>
      <dgm:t>
        <a:bodyPr/>
        <a:lstStyle/>
        <a:p>
          <a:endParaRPr lang="en-US"/>
        </a:p>
      </dgm:t>
    </dgm:pt>
    <dgm:pt modelId="{E5BE0135-8B14-4C63-8BB6-9FF8586262E7}" type="parTrans" cxnId="{95220DB4-06DE-4A11-9871-15EEF1E4DCCC}">
      <dgm:prSet/>
      <dgm:spPr/>
      <dgm:t>
        <a:bodyPr/>
        <a:lstStyle/>
        <a:p>
          <a:endParaRPr lang="en-US"/>
        </a:p>
      </dgm:t>
    </dgm:pt>
    <dgm:pt modelId="{045EDCD4-AC17-461E-B91A-934DB57F89B5}" type="pres">
      <dgm:prSet presAssocID="{AF0DB64C-CC3C-4C46-8F9D-6A774CED8650}" presName="Name0" presStyleCnt="0">
        <dgm:presLayoutVars>
          <dgm:dir/>
          <dgm:resizeHandles val="exact"/>
        </dgm:presLayoutVars>
      </dgm:prSet>
      <dgm:spPr/>
    </dgm:pt>
    <dgm:pt modelId="{084741F3-8DA5-4527-A593-38538AB91D8F}" type="pres">
      <dgm:prSet presAssocID="{3F619769-B1F3-4FA5-9EE8-B687E643B80D}" presName="node" presStyleLbl="node1" presStyleIdx="0" presStyleCnt="3" custLinFactNeighborY="0">
        <dgm:presLayoutVars>
          <dgm:bulletEnabled val="1"/>
        </dgm:presLayoutVars>
      </dgm:prSet>
      <dgm:spPr/>
    </dgm:pt>
    <dgm:pt modelId="{BFE02770-430D-44FE-A8D8-70529BE881CF}" type="pres">
      <dgm:prSet presAssocID="{986B0391-033F-4702-A901-FA25B4784265}" presName="sibTrans" presStyleCnt="0"/>
      <dgm:spPr/>
    </dgm:pt>
    <dgm:pt modelId="{61746C61-65D8-4731-871C-05E2421CD47A}" type="pres">
      <dgm:prSet presAssocID="{DEEFB1BB-97F7-41E8-8554-8B920C329B9E}" presName="node" presStyleLbl="node1" presStyleIdx="1" presStyleCnt="3">
        <dgm:presLayoutVars>
          <dgm:bulletEnabled val="1"/>
        </dgm:presLayoutVars>
      </dgm:prSet>
      <dgm:spPr/>
    </dgm:pt>
    <dgm:pt modelId="{23F64EB6-0495-4929-AC73-A5712DD95857}" type="pres">
      <dgm:prSet presAssocID="{8CB2B07B-7882-4BBD-BDFD-E24A0C39591A}" presName="sibTrans" presStyleCnt="0"/>
      <dgm:spPr/>
    </dgm:pt>
    <dgm:pt modelId="{6DCCA211-35BB-4AA8-AC96-13AC7AAB640D}" type="pres">
      <dgm:prSet presAssocID="{DBC847F8-E070-43DD-80A6-7D5FF85362B1}" presName="node" presStyleLbl="node1" presStyleIdx="2" presStyleCnt="3" custLinFactNeighborX="2">
        <dgm:presLayoutVars>
          <dgm:bulletEnabled val="1"/>
        </dgm:presLayoutVars>
      </dgm:prSet>
      <dgm:spPr/>
    </dgm:pt>
  </dgm:ptLst>
  <dgm:cxnLst>
    <dgm:cxn modelId="{8287C007-F382-436B-B6C6-06783A33B84F}" srcId="{DEEFB1BB-97F7-41E8-8554-8B920C329B9E}" destId="{018F3BBD-B00F-4876-B7CF-CCB8FE8A1B71}" srcOrd="0" destOrd="0" parTransId="{8D79C6E3-6E39-4656-9AF3-BDB54BC71C36}" sibTransId="{C75375B9-E6DA-4E88-81BF-6CB143EED67A}"/>
    <dgm:cxn modelId="{51B50B08-7FB9-4D0B-98D7-71CDE7EA081A}" type="presOf" srcId="{DBC847F8-E070-43DD-80A6-7D5FF85362B1}" destId="{6DCCA211-35BB-4AA8-AC96-13AC7AAB640D}" srcOrd="0" destOrd="0" presId="urn:microsoft.com/office/officeart/2005/8/layout/hList6"/>
    <dgm:cxn modelId="{AC61AD35-187D-4D3E-A3C0-FA283A6EEB56}" srcId="{AF0DB64C-CC3C-4C46-8F9D-6A774CED8650}" destId="{DBC847F8-E070-43DD-80A6-7D5FF85362B1}" srcOrd="2" destOrd="0" parTransId="{38A07714-E849-4FA0-9800-ECA1865BFB9B}" sibTransId="{235306C9-0DD5-4E14-BDA0-2A73E67BE4BB}"/>
    <dgm:cxn modelId="{3D63A36B-77FD-4881-BAFE-3C35682AA76F}" type="presOf" srcId="{AF0DB64C-CC3C-4C46-8F9D-6A774CED8650}" destId="{045EDCD4-AC17-461E-B91A-934DB57F89B5}" srcOrd="0" destOrd="0" presId="urn:microsoft.com/office/officeart/2005/8/layout/hList6"/>
    <dgm:cxn modelId="{9A7A234E-44F8-4AFC-8005-3371ADD9084C}" type="presOf" srcId="{3F619769-B1F3-4FA5-9EE8-B687E643B80D}" destId="{084741F3-8DA5-4527-A593-38538AB91D8F}" srcOrd="0" destOrd="0" presId="urn:microsoft.com/office/officeart/2005/8/layout/hList6"/>
    <dgm:cxn modelId="{B4912051-1C85-4A76-9A34-B6E0FE77B7DA}" srcId="{AF0DB64C-CC3C-4C46-8F9D-6A774CED8650}" destId="{DEEFB1BB-97F7-41E8-8554-8B920C329B9E}" srcOrd="1" destOrd="0" parTransId="{F1C3692A-2D82-4CD0-9CBE-E4EECBD3BEE8}" sibTransId="{8CB2B07B-7882-4BBD-BDFD-E24A0C39591A}"/>
    <dgm:cxn modelId="{D77D869B-3854-40B8-8AAD-C4419445B65D}" type="presOf" srcId="{DEEFB1BB-97F7-41E8-8554-8B920C329B9E}" destId="{61746C61-65D8-4731-871C-05E2421CD47A}" srcOrd="0" destOrd="0" presId="urn:microsoft.com/office/officeart/2005/8/layout/hList6"/>
    <dgm:cxn modelId="{95220DB4-06DE-4A11-9871-15EEF1E4DCCC}" srcId="{DBC847F8-E070-43DD-80A6-7D5FF85362B1}" destId="{D1E2E890-C2D6-4845-B8E4-E84F3B467C91}" srcOrd="0" destOrd="0" parTransId="{E5BE0135-8B14-4C63-8BB6-9FF8586262E7}" sibTransId="{A1375F73-B0D7-405F-8813-5C1C6462486E}"/>
    <dgm:cxn modelId="{765D15D2-2AEC-4F68-A017-4D46FD672D9C}" srcId="{3F619769-B1F3-4FA5-9EE8-B687E643B80D}" destId="{EA852801-4738-4CE8-9A6B-573399137AF3}" srcOrd="0" destOrd="0" parTransId="{0FAA96DD-1E3E-4AD6-922F-D44704700E43}" sibTransId="{6C097D65-B2E5-422A-BC10-513908E79AB9}"/>
    <dgm:cxn modelId="{1BA9D8D5-C815-414A-B2B6-2FCE0A017808}" type="presOf" srcId="{D1E2E890-C2D6-4845-B8E4-E84F3B467C91}" destId="{6DCCA211-35BB-4AA8-AC96-13AC7AAB640D}" srcOrd="0" destOrd="1" presId="urn:microsoft.com/office/officeart/2005/8/layout/hList6"/>
    <dgm:cxn modelId="{FA7509D9-75FF-4843-8C16-6D29CFE1914D}" srcId="{AF0DB64C-CC3C-4C46-8F9D-6A774CED8650}" destId="{3F619769-B1F3-4FA5-9EE8-B687E643B80D}" srcOrd="0" destOrd="0" parTransId="{4B3717C7-4B63-44A1-BBB3-4C19C607482E}" sibTransId="{986B0391-033F-4702-A901-FA25B4784265}"/>
    <dgm:cxn modelId="{01512DEC-EEFA-4733-9867-171FBFF8FBA7}" type="presOf" srcId="{EA852801-4738-4CE8-9A6B-573399137AF3}" destId="{084741F3-8DA5-4527-A593-38538AB91D8F}" srcOrd="0" destOrd="1" presId="urn:microsoft.com/office/officeart/2005/8/layout/hList6"/>
    <dgm:cxn modelId="{ECC1C3FC-F0A4-4513-8158-8802540C0DC9}" type="presOf" srcId="{018F3BBD-B00F-4876-B7CF-CCB8FE8A1B71}" destId="{61746C61-65D8-4731-871C-05E2421CD47A}" srcOrd="0" destOrd="1" presId="urn:microsoft.com/office/officeart/2005/8/layout/hList6"/>
    <dgm:cxn modelId="{5CD0B042-0655-4312-AF51-7658E2A8DDD5}" type="presParOf" srcId="{045EDCD4-AC17-461E-B91A-934DB57F89B5}" destId="{084741F3-8DA5-4527-A593-38538AB91D8F}" srcOrd="0" destOrd="0" presId="urn:microsoft.com/office/officeart/2005/8/layout/hList6"/>
    <dgm:cxn modelId="{328F64BE-015F-48C5-B269-45E4DB5E711D}" type="presParOf" srcId="{045EDCD4-AC17-461E-B91A-934DB57F89B5}" destId="{BFE02770-430D-44FE-A8D8-70529BE881CF}" srcOrd="1" destOrd="0" presId="urn:microsoft.com/office/officeart/2005/8/layout/hList6"/>
    <dgm:cxn modelId="{273D64C2-704A-4E2A-B15E-A1296317524C}" type="presParOf" srcId="{045EDCD4-AC17-461E-B91A-934DB57F89B5}" destId="{61746C61-65D8-4731-871C-05E2421CD47A}" srcOrd="2" destOrd="0" presId="urn:microsoft.com/office/officeart/2005/8/layout/hList6"/>
    <dgm:cxn modelId="{004FADC1-97E9-43B2-B0F5-1B3A4D120CE8}" type="presParOf" srcId="{045EDCD4-AC17-461E-B91A-934DB57F89B5}" destId="{23F64EB6-0495-4929-AC73-A5712DD95857}" srcOrd="3" destOrd="0" presId="urn:microsoft.com/office/officeart/2005/8/layout/hList6"/>
    <dgm:cxn modelId="{0F6C02F1-3900-4A4F-8207-775371FE5D65}" type="presParOf" srcId="{045EDCD4-AC17-461E-B91A-934DB57F89B5}" destId="{6DCCA211-35BB-4AA8-AC96-13AC7AAB640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C0D84-4C55-4EBD-9E6B-69932B9980CB}" type="doc">
      <dgm:prSet loTypeId="urn:microsoft.com/office/officeart/2005/8/layout/hProcess7" loCatId="process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E4F185A-1C83-41BE-8378-517E3494D32C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BANK ( TABUNGAN )</a:t>
          </a:r>
        </a:p>
      </dgm:t>
    </dgm:pt>
    <dgm:pt modelId="{CDBA67A2-04ED-45E1-BDA1-1579CA8FF991}" type="parTrans" cxnId="{ECB258AD-8AFD-46D8-831D-C6F3D36393E6}">
      <dgm:prSet/>
      <dgm:spPr/>
      <dgm:t>
        <a:bodyPr/>
        <a:lstStyle/>
        <a:p>
          <a:endParaRPr lang="en-US"/>
        </a:p>
      </dgm:t>
    </dgm:pt>
    <dgm:pt modelId="{41B2884E-CC27-4603-87AC-6FFE310EDAC3}" type="sibTrans" cxnId="{ECB258AD-8AFD-46D8-831D-C6F3D36393E6}">
      <dgm:prSet/>
      <dgm:spPr/>
      <dgm:t>
        <a:bodyPr/>
        <a:lstStyle/>
        <a:p>
          <a:endParaRPr lang="en-US"/>
        </a:p>
      </dgm:t>
    </dgm:pt>
    <dgm:pt modelId="{482F5608-DE6B-4889-A2FA-E1160CCF00BF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1.BENEFIT</a:t>
          </a:r>
        </a:p>
        <a:p>
          <a:r>
            <a:rPr lang="en-US" sz="1200" dirty="0">
              <a:solidFill>
                <a:schemeClr val="bg1"/>
              </a:solidFill>
            </a:rPr>
            <a:t>* Masih </a:t>
          </a:r>
          <a:r>
            <a:rPr lang="en-US" sz="1200" dirty="0" err="1">
              <a:solidFill>
                <a:schemeClr val="bg1"/>
              </a:solidFill>
            </a:rPr>
            <a:t>Asumsi</a:t>
          </a:r>
          <a:endParaRPr lang="en-US" sz="1200" dirty="0">
            <a:solidFill>
              <a:schemeClr val="bg1"/>
            </a:solidFill>
          </a:endParaRPr>
        </a:p>
        <a:p>
          <a:r>
            <a:rPr lang="en-US" sz="1200" dirty="0"/>
            <a:t>* </a:t>
          </a:r>
          <a:r>
            <a:rPr lang="en-US" sz="1200" dirty="0" err="1"/>
            <a:t>Biaya</a:t>
          </a:r>
          <a:r>
            <a:rPr lang="en-US" sz="1200" dirty="0"/>
            <a:t> </a:t>
          </a:r>
          <a:r>
            <a:rPr lang="en-US" sz="1200" dirty="0" err="1"/>
            <a:t>Administrasi</a:t>
          </a:r>
          <a:endParaRPr lang="en-US" sz="1200" dirty="0"/>
        </a:p>
        <a:p>
          <a:r>
            <a:rPr lang="en-US" sz="1200" dirty="0"/>
            <a:t>* </a:t>
          </a:r>
          <a:r>
            <a:rPr lang="en-US" sz="1200" dirty="0" err="1"/>
            <a:t>Pajak</a:t>
          </a:r>
          <a:r>
            <a:rPr lang="en-US" sz="1200" dirty="0"/>
            <a:t> </a:t>
          </a:r>
          <a:r>
            <a:rPr lang="en-US" sz="1200" dirty="0" err="1"/>
            <a:t>Bunga</a:t>
          </a:r>
          <a:r>
            <a:rPr lang="en-US" sz="1200" dirty="0"/>
            <a:t> </a:t>
          </a:r>
        </a:p>
      </dgm:t>
    </dgm:pt>
    <dgm:pt modelId="{DF27D742-CFFB-43B8-8E5C-EE4357C50FFB}" type="parTrans" cxnId="{EA41487D-8F53-4D6C-89E0-E57E3E537FCF}">
      <dgm:prSet/>
      <dgm:spPr/>
      <dgm:t>
        <a:bodyPr/>
        <a:lstStyle/>
        <a:p>
          <a:endParaRPr lang="en-US"/>
        </a:p>
      </dgm:t>
    </dgm:pt>
    <dgm:pt modelId="{8F6AFCC3-8277-4347-A4DC-6EB9A9E6128A}" type="sibTrans" cxnId="{EA41487D-8F53-4D6C-89E0-E57E3E537FCF}">
      <dgm:prSet/>
      <dgm:spPr/>
      <dgm:t>
        <a:bodyPr/>
        <a:lstStyle/>
        <a:p>
          <a:endParaRPr lang="en-US"/>
        </a:p>
      </dgm:t>
    </dgm:pt>
    <dgm:pt modelId="{502C7684-0A6D-4E04-8605-A388B348FD97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ASURANSI</a:t>
          </a:r>
        </a:p>
      </dgm:t>
    </dgm:pt>
    <dgm:pt modelId="{09AC60B4-3B94-4EE0-99AE-8A7FD46B4C7D}" type="parTrans" cxnId="{ED23BB03-1504-4ACA-BA80-85AE1BC6143F}">
      <dgm:prSet/>
      <dgm:spPr/>
      <dgm:t>
        <a:bodyPr/>
        <a:lstStyle/>
        <a:p>
          <a:endParaRPr lang="en-US"/>
        </a:p>
      </dgm:t>
    </dgm:pt>
    <dgm:pt modelId="{885E0B10-62D4-4FC6-9CEC-06E88B3AA5C9}" type="sibTrans" cxnId="{ED23BB03-1504-4ACA-BA80-85AE1BC6143F}">
      <dgm:prSet/>
      <dgm:spPr/>
      <dgm:t>
        <a:bodyPr/>
        <a:lstStyle/>
        <a:p>
          <a:endParaRPr lang="en-US"/>
        </a:p>
      </dgm:t>
    </dgm:pt>
    <dgm:pt modelId="{A86E54EF-F2A8-4C20-80B2-4F944A36D65C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1.BENEFIT</a:t>
          </a:r>
        </a:p>
      </dgm:t>
    </dgm:pt>
    <dgm:pt modelId="{23398232-E7C8-4646-BEA3-153BF6284A5B}" type="parTrans" cxnId="{057BDE66-C91C-4BF9-A377-632A22FFB2FB}">
      <dgm:prSet/>
      <dgm:spPr/>
      <dgm:t>
        <a:bodyPr/>
        <a:lstStyle/>
        <a:p>
          <a:endParaRPr lang="en-US"/>
        </a:p>
      </dgm:t>
    </dgm:pt>
    <dgm:pt modelId="{C4D3432D-0B76-4A6F-8C96-73B04CC8728C}" type="sibTrans" cxnId="{057BDE66-C91C-4BF9-A377-632A22FFB2FB}">
      <dgm:prSet/>
      <dgm:spPr/>
      <dgm:t>
        <a:bodyPr/>
        <a:lstStyle/>
        <a:p>
          <a:endParaRPr lang="en-US"/>
        </a:p>
      </dgm:t>
    </dgm:pt>
    <dgm:pt modelId="{A5534C44-E818-41CA-9744-30216C0E68BE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TASPEN SAVE</a:t>
          </a:r>
        </a:p>
      </dgm:t>
    </dgm:pt>
    <dgm:pt modelId="{6E382DE6-FB64-4D3D-9684-07F460AB12F5}" type="parTrans" cxnId="{12721802-496D-4B81-973B-CC04CCE753B3}">
      <dgm:prSet/>
      <dgm:spPr/>
      <dgm:t>
        <a:bodyPr/>
        <a:lstStyle/>
        <a:p>
          <a:endParaRPr lang="en-US"/>
        </a:p>
      </dgm:t>
    </dgm:pt>
    <dgm:pt modelId="{6E5052B2-17CA-4E92-9D24-C675C5B6FD19}" type="sibTrans" cxnId="{12721802-496D-4B81-973B-CC04CCE753B3}">
      <dgm:prSet/>
      <dgm:spPr/>
      <dgm:t>
        <a:bodyPr/>
        <a:lstStyle/>
        <a:p>
          <a:endParaRPr lang="en-US"/>
        </a:p>
      </dgm:t>
    </dgm:pt>
    <dgm:pt modelId="{E143EF36-2B94-4DEB-A426-1A6F60D8783D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1. BENEFIT</a:t>
          </a:r>
        </a:p>
      </dgm:t>
    </dgm:pt>
    <dgm:pt modelId="{758AF34D-8536-4B98-A422-70FD9F27183F}" type="parTrans" cxnId="{546F55C3-3852-4C7C-88C4-F80F89B65ABC}">
      <dgm:prSet/>
      <dgm:spPr/>
      <dgm:t>
        <a:bodyPr/>
        <a:lstStyle/>
        <a:p>
          <a:endParaRPr lang="en-US"/>
        </a:p>
      </dgm:t>
    </dgm:pt>
    <dgm:pt modelId="{C34BD98D-46CB-46CC-A91C-0078B9F628A8}" type="sibTrans" cxnId="{546F55C3-3852-4C7C-88C4-F80F89B65ABC}">
      <dgm:prSet/>
      <dgm:spPr/>
      <dgm:t>
        <a:bodyPr/>
        <a:lstStyle/>
        <a:p>
          <a:endParaRPr lang="en-US"/>
        </a:p>
      </dgm:t>
    </dgm:pt>
    <dgm:pt modelId="{ED95956F-FF7E-4379-B66F-0969F18AF475}">
      <dgm:prSet phldrT="[Text]" custT="1"/>
      <dgm:spPr/>
      <dgm:t>
        <a:bodyPr/>
        <a:lstStyle/>
        <a:p>
          <a:r>
            <a:rPr lang="en-US" sz="1200" dirty="0"/>
            <a:t>* </a:t>
          </a:r>
          <a:r>
            <a:rPr lang="en-US" sz="1200" dirty="0" err="1"/>
            <a:t>Bisa</a:t>
          </a:r>
          <a:r>
            <a:rPr lang="en-US" sz="1200" dirty="0"/>
            <a:t> </a:t>
          </a:r>
          <a:r>
            <a:rPr lang="en-US" sz="1200" dirty="0" err="1"/>
            <a:t>diambil</a:t>
          </a:r>
          <a:r>
            <a:rPr lang="en-US" sz="1200" dirty="0"/>
            <a:t> se waktu2</a:t>
          </a:r>
        </a:p>
      </dgm:t>
    </dgm:pt>
    <dgm:pt modelId="{9F152864-294B-4789-AEA4-B850ABB74F9B}" type="parTrans" cxnId="{C78DC8C5-D3A2-4E09-8F40-8F4B91D06E68}">
      <dgm:prSet/>
      <dgm:spPr/>
      <dgm:t>
        <a:bodyPr/>
        <a:lstStyle/>
        <a:p>
          <a:endParaRPr lang="en-US"/>
        </a:p>
      </dgm:t>
    </dgm:pt>
    <dgm:pt modelId="{FAAD1DAC-4D58-4ADB-85A7-EA8148EBE5CA}" type="sibTrans" cxnId="{C78DC8C5-D3A2-4E09-8F40-8F4B91D06E68}">
      <dgm:prSet/>
      <dgm:spPr/>
      <dgm:t>
        <a:bodyPr/>
        <a:lstStyle/>
        <a:p>
          <a:endParaRPr lang="en-US"/>
        </a:p>
      </dgm:t>
    </dgm:pt>
    <dgm:pt modelId="{29768FD4-1BFD-4B70-A392-E73F58E157A7}">
      <dgm:prSet phldrT="[Text]" custT="1"/>
      <dgm:spPr/>
      <dgm:t>
        <a:bodyPr/>
        <a:lstStyle/>
        <a:p>
          <a:r>
            <a:rPr lang="en-US" sz="1200" dirty="0"/>
            <a:t>* </a:t>
          </a:r>
          <a:r>
            <a:rPr lang="en-US" sz="1200" dirty="0" err="1"/>
            <a:t>Suku</a:t>
          </a:r>
          <a:r>
            <a:rPr lang="en-US" sz="1200" dirty="0"/>
            <a:t> </a:t>
          </a:r>
          <a:r>
            <a:rPr lang="en-US" sz="1200" dirty="0" err="1"/>
            <a:t>bunga</a:t>
          </a:r>
          <a:r>
            <a:rPr lang="en-US" sz="1200" dirty="0"/>
            <a:t> </a:t>
          </a:r>
          <a:r>
            <a:rPr lang="en-US" sz="1200" dirty="0" err="1"/>
            <a:t>kecil</a:t>
          </a:r>
          <a:endParaRPr lang="en-US" sz="1200" dirty="0"/>
        </a:p>
      </dgm:t>
    </dgm:pt>
    <dgm:pt modelId="{099DAD8B-0C51-4A28-8FFF-561DD4FBB07F}" type="parTrans" cxnId="{AD889E21-57D1-4BE1-BBA2-8ECB9E43CEC2}">
      <dgm:prSet/>
      <dgm:spPr/>
      <dgm:t>
        <a:bodyPr/>
        <a:lstStyle/>
        <a:p>
          <a:endParaRPr lang="en-US"/>
        </a:p>
      </dgm:t>
    </dgm:pt>
    <dgm:pt modelId="{E8F17FD3-8BE3-402E-A80B-4EFD66FE5E91}" type="sibTrans" cxnId="{AD889E21-57D1-4BE1-BBA2-8ECB9E43CEC2}">
      <dgm:prSet/>
      <dgm:spPr/>
      <dgm:t>
        <a:bodyPr/>
        <a:lstStyle/>
        <a:p>
          <a:endParaRPr lang="en-US"/>
        </a:p>
      </dgm:t>
    </dgm:pt>
    <dgm:pt modelId="{39FFF7F7-B573-4340-A88E-7236734CAE27}">
      <dgm:prSet phldrT="[Text]" custT="1"/>
      <dgm:spPr/>
      <dgm:t>
        <a:bodyPr/>
        <a:lstStyle/>
        <a:p>
          <a:r>
            <a:rPr lang="en-US" sz="1200" dirty="0"/>
            <a:t>* </a:t>
          </a:r>
          <a:r>
            <a:rPr lang="en-US" sz="1200" dirty="0" err="1"/>
            <a:t>Kendala</a:t>
          </a:r>
          <a:r>
            <a:rPr lang="en-US" sz="1200" dirty="0"/>
            <a:t> </a:t>
          </a:r>
          <a:r>
            <a:rPr lang="en-US" sz="1200" dirty="0" err="1"/>
            <a:t>penyetoran</a:t>
          </a:r>
          <a:endParaRPr lang="en-US" sz="1200" dirty="0"/>
        </a:p>
      </dgm:t>
    </dgm:pt>
    <dgm:pt modelId="{4432517F-5805-4166-98B9-C95C2873F38E}" type="parTrans" cxnId="{151AAAEA-CDA6-46AE-8B68-002162A3C135}">
      <dgm:prSet/>
      <dgm:spPr/>
      <dgm:t>
        <a:bodyPr/>
        <a:lstStyle/>
        <a:p>
          <a:endParaRPr lang="en-US"/>
        </a:p>
      </dgm:t>
    </dgm:pt>
    <dgm:pt modelId="{B2895705-A488-40BC-B54E-851E4855E432}" type="sibTrans" cxnId="{151AAAEA-CDA6-46AE-8B68-002162A3C135}">
      <dgm:prSet/>
      <dgm:spPr/>
      <dgm:t>
        <a:bodyPr/>
        <a:lstStyle/>
        <a:p>
          <a:endParaRPr lang="en-US"/>
        </a:p>
      </dgm:t>
    </dgm:pt>
    <dgm:pt modelId="{24DA4032-67D6-451B-80CD-83D8754A8632}">
      <dgm:prSet phldrT="[Text]" custT="1"/>
      <dgm:spPr/>
      <dgm:t>
        <a:bodyPr/>
        <a:lstStyle/>
        <a:p>
          <a:r>
            <a:rPr lang="en-US" sz="1200" dirty="0"/>
            <a:t>* </a:t>
          </a:r>
          <a:r>
            <a:rPr lang="en-US" sz="1200" dirty="0" err="1"/>
            <a:t>Tdk</a:t>
          </a:r>
          <a:r>
            <a:rPr lang="en-US" sz="1200" dirty="0"/>
            <a:t> </a:t>
          </a:r>
          <a:r>
            <a:rPr lang="en-US" sz="1200" dirty="0" err="1"/>
            <a:t>ada</a:t>
          </a:r>
          <a:r>
            <a:rPr lang="en-US" sz="1200" dirty="0"/>
            <a:t> </a:t>
          </a:r>
          <a:r>
            <a:rPr lang="en-US" sz="1200" dirty="0" err="1"/>
            <a:t>proteksinya</a:t>
          </a:r>
          <a:endParaRPr lang="en-US" sz="1200" dirty="0"/>
        </a:p>
      </dgm:t>
    </dgm:pt>
    <dgm:pt modelId="{01B3F614-146D-4243-9C16-5A5B6BEBFEA7}" type="parTrans" cxnId="{EEED2BDB-D18C-49D1-962C-4146E8412413}">
      <dgm:prSet/>
      <dgm:spPr/>
      <dgm:t>
        <a:bodyPr/>
        <a:lstStyle/>
        <a:p>
          <a:endParaRPr lang="en-US"/>
        </a:p>
      </dgm:t>
    </dgm:pt>
    <dgm:pt modelId="{70CE9C42-92F0-4004-B790-1C64700FAD16}" type="sibTrans" cxnId="{EEED2BDB-D18C-49D1-962C-4146E8412413}">
      <dgm:prSet/>
      <dgm:spPr/>
      <dgm:t>
        <a:bodyPr/>
        <a:lstStyle/>
        <a:p>
          <a:endParaRPr lang="en-US"/>
        </a:p>
      </dgm:t>
    </dgm:pt>
    <dgm:pt modelId="{0D08F3FB-B3E0-4013-8746-038F17008F92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* Masih </a:t>
          </a:r>
          <a:r>
            <a:rPr lang="en-US" sz="1200" b="1" dirty="0" err="1">
              <a:solidFill>
                <a:schemeClr val="bg1"/>
              </a:solidFill>
            </a:rPr>
            <a:t>Asumsi</a:t>
          </a:r>
          <a:endParaRPr lang="en-US" sz="1200" b="1" dirty="0">
            <a:solidFill>
              <a:schemeClr val="bg1"/>
            </a:solidFill>
          </a:endParaRPr>
        </a:p>
      </dgm:t>
    </dgm:pt>
    <dgm:pt modelId="{5FD04C2E-7B94-4778-A39F-534DDB4980AD}" type="parTrans" cxnId="{4D2EA939-217F-44FA-A069-2E30948D711F}">
      <dgm:prSet/>
      <dgm:spPr/>
      <dgm:t>
        <a:bodyPr/>
        <a:lstStyle/>
        <a:p>
          <a:endParaRPr lang="en-US"/>
        </a:p>
      </dgm:t>
    </dgm:pt>
    <dgm:pt modelId="{8E00B562-9E36-4DA9-8999-A91E9477C3EB}" type="sibTrans" cxnId="{4D2EA939-217F-44FA-A069-2E30948D711F}">
      <dgm:prSet/>
      <dgm:spPr/>
      <dgm:t>
        <a:bodyPr/>
        <a:lstStyle/>
        <a:p>
          <a:endParaRPr lang="en-US"/>
        </a:p>
      </dgm:t>
    </dgm:pt>
    <dgm:pt modelId="{06988D35-F521-4700-8D9E-1D37FEF8B2E2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* </a:t>
          </a:r>
          <a:r>
            <a:rPr lang="en-US" sz="1200" b="1" dirty="0" err="1">
              <a:solidFill>
                <a:schemeClr val="bg1"/>
              </a:solidFill>
            </a:rPr>
            <a:t>Biaya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Akwisisi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yg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tinggi</a:t>
          </a:r>
          <a:endParaRPr lang="en-US" sz="1200" b="1" dirty="0">
            <a:solidFill>
              <a:schemeClr val="bg1"/>
            </a:solidFill>
          </a:endParaRPr>
        </a:p>
      </dgm:t>
    </dgm:pt>
    <dgm:pt modelId="{B41537AC-F451-4A2D-A3E2-262CA0104F89}" type="parTrans" cxnId="{61B00833-A08E-4F19-8DDE-4ACE4C442FB0}">
      <dgm:prSet/>
      <dgm:spPr/>
      <dgm:t>
        <a:bodyPr/>
        <a:lstStyle/>
        <a:p>
          <a:endParaRPr lang="en-US"/>
        </a:p>
      </dgm:t>
    </dgm:pt>
    <dgm:pt modelId="{BE4097EB-B6B2-4657-923F-612F7E2FD2BE}" type="sibTrans" cxnId="{61B00833-A08E-4F19-8DDE-4ACE4C442FB0}">
      <dgm:prSet/>
      <dgm:spPr/>
      <dgm:t>
        <a:bodyPr/>
        <a:lstStyle/>
        <a:p>
          <a:endParaRPr lang="en-US"/>
        </a:p>
      </dgm:t>
    </dgm:pt>
    <dgm:pt modelId="{EE862E10-C100-4CE8-8817-50D78E9B43EF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* </a:t>
          </a:r>
          <a:r>
            <a:rPr lang="en-US" sz="1200" b="1" dirty="0" err="1">
              <a:solidFill>
                <a:schemeClr val="bg1"/>
              </a:solidFill>
            </a:rPr>
            <a:t>Dikelola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pihak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ke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tiga</a:t>
          </a:r>
          <a:endParaRPr lang="en-US" sz="1200" b="1" dirty="0">
            <a:solidFill>
              <a:schemeClr val="bg1"/>
            </a:solidFill>
          </a:endParaRPr>
        </a:p>
      </dgm:t>
    </dgm:pt>
    <dgm:pt modelId="{05431DC7-6A94-4F3E-BBBC-AB09B4EA8461}" type="parTrans" cxnId="{9D6C7DF0-B71D-47C4-8863-FCAE2D0B6BD2}">
      <dgm:prSet/>
      <dgm:spPr/>
      <dgm:t>
        <a:bodyPr/>
        <a:lstStyle/>
        <a:p>
          <a:endParaRPr lang="en-US"/>
        </a:p>
      </dgm:t>
    </dgm:pt>
    <dgm:pt modelId="{2330F818-508C-433D-9BB9-A3249D5B5CCE}" type="sibTrans" cxnId="{9D6C7DF0-B71D-47C4-8863-FCAE2D0B6BD2}">
      <dgm:prSet/>
      <dgm:spPr/>
      <dgm:t>
        <a:bodyPr/>
        <a:lstStyle/>
        <a:p>
          <a:endParaRPr lang="en-US"/>
        </a:p>
      </dgm:t>
    </dgm:pt>
    <dgm:pt modelId="{38F3453E-B6DC-46ED-9575-E8F6F551B951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* </a:t>
          </a:r>
          <a:r>
            <a:rPr lang="en-US" sz="1200" b="1" dirty="0" err="1">
              <a:solidFill>
                <a:schemeClr val="bg1"/>
              </a:solidFill>
            </a:rPr>
            <a:t>Pengurusan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Klaim</a:t>
          </a:r>
          <a:endParaRPr lang="en-US" sz="1200" b="1" dirty="0">
            <a:solidFill>
              <a:schemeClr val="bg1"/>
            </a:solidFill>
          </a:endParaRPr>
        </a:p>
      </dgm:t>
    </dgm:pt>
    <dgm:pt modelId="{0C58295C-F2F9-4BE8-B1C2-890B9E4FACF3}" type="parTrans" cxnId="{7FDAAEA1-9515-412F-89D8-E7F6CF86FAA6}">
      <dgm:prSet/>
      <dgm:spPr/>
      <dgm:t>
        <a:bodyPr/>
        <a:lstStyle/>
        <a:p>
          <a:endParaRPr lang="en-US"/>
        </a:p>
      </dgm:t>
    </dgm:pt>
    <dgm:pt modelId="{6868CC70-8C04-4028-AADF-9A2F60C5DF8E}" type="sibTrans" cxnId="{7FDAAEA1-9515-412F-89D8-E7F6CF86FAA6}">
      <dgm:prSet/>
      <dgm:spPr/>
      <dgm:t>
        <a:bodyPr/>
        <a:lstStyle/>
        <a:p>
          <a:endParaRPr lang="en-US"/>
        </a:p>
      </dgm:t>
    </dgm:pt>
    <dgm:pt modelId="{3F0DED01-225A-4583-8348-ABDF3A237288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* </a:t>
          </a:r>
          <a:r>
            <a:rPr lang="en-US" sz="1200" b="1" dirty="0" err="1">
              <a:solidFill>
                <a:schemeClr val="bg1"/>
              </a:solidFill>
            </a:rPr>
            <a:t>Hasil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Pengembangan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Pasti</a:t>
          </a:r>
          <a:endParaRPr lang="en-US" sz="1200" b="1" dirty="0">
            <a:solidFill>
              <a:schemeClr val="bg1"/>
            </a:solidFill>
          </a:endParaRPr>
        </a:p>
      </dgm:t>
    </dgm:pt>
    <dgm:pt modelId="{35BE1E6B-22B4-4D85-A887-AEA4A8E6D6EB}" type="parTrans" cxnId="{D559F951-2F3E-4DDF-B03D-DCB4DFD599F2}">
      <dgm:prSet/>
      <dgm:spPr/>
      <dgm:t>
        <a:bodyPr/>
        <a:lstStyle/>
        <a:p>
          <a:endParaRPr lang="en-US"/>
        </a:p>
      </dgm:t>
    </dgm:pt>
    <dgm:pt modelId="{20386D32-7B43-41BB-8F24-C9BCEF2EBECD}" type="sibTrans" cxnId="{D559F951-2F3E-4DDF-B03D-DCB4DFD599F2}">
      <dgm:prSet/>
      <dgm:spPr/>
      <dgm:t>
        <a:bodyPr/>
        <a:lstStyle/>
        <a:p>
          <a:endParaRPr lang="en-US"/>
        </a:p>
      </dgm:t>
    </dgm:pt>
    <dgm:pt modelId="{4F6573B6-4AD1-4705-91D9-F00C40A48D8B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* </a:t>
          </a:r>
          <a:r>
            <a:rPr lang="en-US" sz="1200" b="1" dirty="0" err="1">
              <a:solidFill>
                <a:schemeClr val="bg1"/>
              </a:solidFill>
            </a:rPr>
            <a:t>Tidak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dikenakan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pajak</a:t>
          </a:r>
          <a:endParaRPr lang="en-US" sz="1200" b="1" dirty="0">
            <a:solidFill>
              <a:schemeClr val="bg1"/>
            </a:solidFill>
          </a:endParaRPr>
        </a:p>
      </dgm:t>
    </dgm:pt>
    <dgm:pt modelId="{B7C668AE-1982-4934-B19C-289E7B90057C}" type="parTrans" cxnId="{B2C75731-FE42-4735-9367-00F328962509}">
      <dgm:prSet/>
      <dgm:spPr/>
      <dgm:t>
        <a:bodyPr/>
        <a:lstStyle/>
        <a:p>
          <a:endParaRPr lang="en-US"/>
        </a:p>
      </dgm:t>
    </dgm:pt>
    <dgm:pt modelId="{CE68883B-5E46-4D8A-8303-B857EA0C0594}" type="sibTrans" cxnId="{B2C75731-FE42-4735-9367-00F328962509}">
      <dgm:prSet/>
      <dgm:spPr/>
      <dgm:t>
        <a:bodyPr/>
        <a:lstStyle/>
        <a:p>
          <a:endParaRPr lang="en-US"/>
        </a:p>
      </dgm:t>
    </dgm:pt>
    <dgm:pt modelId="{E927E8D3-8B5A-4508-86D5-6ABABFE1060F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* </a:t>
          </a:r>
          <a:r>
            <a:rPr lang="en-US" sz="1200" b="1" dirty="0" err="1">
              <a:solidFill>
                <a:schemeClr val="bg1"/>
              </a:solidFill>
            </a:rPr>
            <a:t>Iuran</a:t>
          </a:r>
          <a:r>
            <a:rPr lang="en-US" sz="1200" b="1" dirty="0">
              <a:solidFill>
                <a:schemeClr val="bg1"/>
              </a:solidFill>
            </a:rPr>
            <a:t> relative </a:t>
          </a:r>
          <a:r>
            <a:rPr lang="en-US" sz="1200" b="1" dirty="0" err="1">
              <a:solidFill>
                <a:schemeClr val="bg1"/>
              </a:solidFill>
            </a:rPr>
            <a:t>kecil</a:t>
          </a:r>
          <a:r>
            <a:rPr lang="en-US" sz="1200" b="1" dirty="0">
              <a:solidFill>
                <a:schemeClr val="bg1"/>
              </a:solidFill>
            </a:rPr>
            <a:t> </a:t>
          </a:r>
        </a:p>
      </dgm:t>
    </dgm:pt>
    <dgm:pt modelId="{760FF104-56CD-4056-BC64-FDE88B6102CD}" type="parTrans" cxnId="{32AF7CD0-8E52-42C3-83E0-F4DCC8DC7D99}">
      <dgm:prSet/>
      <dgm:spPr/>
      <dgm:t>
        <a:bodyPr/>
        <a:lstStyle/>
        <a:p>
          <a:endParaRPr lang="en-US"/>
        </a:p>
      </dgm:t>
    </dgm:pt>
    <dgm:pt modelId="{D225B993-6FDC-46B4-9C05-9B259188AE40}" type="sibTrans" cxnId="{32AF7CD0-8E52-42C3-83E0-F4DCC8DC7D99}">
      <dgm:prSet/>
      <dgm:spPr/>
      <dgm:t>
        <a:bodyPr/>
        <a:lstStyle/>
        <a:p>
          <a:endParaRPr lang="en-US"/>
        </a:p>
      </dgm:t>
    </dgm:pt>
    <dgm:pt modelId="{F8B3192B-D5E8-4C22-9AED-97A5DFA7AB73}">
      <dgm:prSet phldrT="[Text]" custT="1"/>
      <dgm:spPr/>
      <dgm:t>
        <a:bodyPr/>
        <a:lstStyle/>
        <a:p>
          <a:r>
            <a:rPr lang="en-US" sz="1200" b="1">
              <a:solidFill>
                <a:schemeClr val="bg1"/>
              </a:solidFill>
            </a:rPr>
            <a:t>* Mengutamakan saving</a:t>
          </a:r>
          <a:endParaRPr lang="en-US" sz="1200" b="1" dirty="0">
            <a:solidFill>
              <a:schemeClr val="bg1"/>
            </a:solidFill>
          </a:endParaRPr>
        </a:p>
      </dgm:t>
    </dgm:pt>
    <dgm:pt modelId="{3385A910-B81F-4144-92F1-4AEAC7B5FF6F}" type="parTrans" cxnId="{6D2D8022-54BA-4EC1-8923-2FD196B4C9F6}">
      <dgm:prSet/>
      <dgm:spPr/>
      <dgm:t>
        <a:bodyPr/>
        <a:lstStyle/>
        <a:p>
          <a:endParaRPr lang="en-US"/>
        </a:p>
      </dgm:t>
    </dgm:pt>
    <dgm:pt modelId="{95C3F673-DA16-456B-8078-5A8BE00E4AD0}" type="sibTrans" cxnId="{6D2D8022-54BA-4EC1-8923-2FD196B4C9F6}">
      <dgm:prSet/>
      <dgm:spPr/>
      <dgm:t>
        <a:bodyPr/>
        <a:lstStyle/>
        <a:p>
          <a:endParaRPr lang="en-US"/>
        </a:p>
      </dgm:t>
    </dgm:pt>
    <dgm:pt modelId="{7CC1CC89-4023-4A27-ACF5-4544592B542F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* </a:t>
          </a:r>
          <a:r>
            <a:rPr lang="en-US" sz="1200" b="1" dirty="0" err="1">
              <a:solidFill>
                <a:schemeClr val="bg1"/>
              </a:solidFill>
            </a:rPr>
            <a:t>Penerimaan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manfaat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sama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dengan</a:t>
          </a:r>
          <a:r>
            <a:rPr lang="en-US" sz="1200" b="1" dirty="0">
              <a:solidFill>
                <a:schemeClr val="bg1"/>
              </a:solidFill>
            </a:rPr>
            <a:t> THT </a:t>
          </a:r>
          <a:r>
            <a:rPr lang="en-US" sz="1200" b="1" dirty="0" err="1">
              <a:solidFill>
                <a:schemeClr val="bg1"/>
              </a:solidFill>
            </a:rPr>
            <a:t>Taspen</a:t>
          </a:r>
          <a:endParaRPr lang="en-US" sz="1200" b="1" dirty="0">
            <a:solidFill>
              <a:schemeClr val="bg1"/>
            </a:solidFill>
          </a:endParaRPr>
        </a:p>
        <a:p>
          <a:r>
            <a:rPr lang="en-US" sz="1200" b="1" dirty="0">
              <a:solidFill>
                <a:schemeClr val="bg1"/>
              </a:solidFill>
            </a:rPr>
            <a:t>* </a:t>
          </a:r>
          <a:r>
            <a:rPr lang="en-US" sz="1200" b="1" dirty="0" err="1">
              <a:solidFill>
                <a:schemeClr val="bg1"/>
              </a:solidFill>
            </a:rPr>
            <a:t>Tidak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ada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dokumen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tambahan</a:t>
          </a:r>
          <a:endParaRPr lang="en-US" sz="1200" b="1" dirty="0">
            <a:solidFill>
              <a:schemeClr val="bg1"/>
            </a:solidFill>
          </a:endParaRPr>
        </a:p>
        <a:p>
          <a:r>
            <a:rPr lang="en-US" sz="1200" b="1" dirty="0">
              <a:solidFill>
                <a:schemeClr val="bg1"/>
              </a:solidFill>
            </a:rPr>
            <a:t>* Ada </a:t>
          </a:r>
          <a:r>
            <a:rPr lang="en-US" sz="1200" b="1" dirty="0" err="1">
              <a:solidFill>
                <a:schemeClr val="bg1"/>
              </a:solidFill>
            </a:rPr>
            <a:t>proteksi</a:t>
          </a:r>
          <a:r>
            <a:rPr lang="en-US" sz="1200" b="1" dirty="0">
              <a:solidFill>
                <a:schemeClr val="bg1"/>
              </a:solidFill>
            </a:rPr>
            <a:t> </a:t>
          </a:r>
          <a:r>
            <a:rPr lang="en-US" sz="1200" b="1" dirty="0" err="1">
              <a:solidFill>
                <a:schemeClr val="bg1"/>
              </a:solidFill>
            </a:rPr>
            <a:t>jiwa</a:t>
          </a:r>
          <a:r>
            <a:rPr lang="en-US" sz="1200" b="1" dirty="0">
              <a:solidFill>
                <a:schemeClr val="bg1"/>
              </a:solidFill>
            </a:rPr>
            <a:t> </a:t>
          </a:r>
        </a:p>
      </dgm:t>
    </dgm:pt>
    <dgm:pt modelId="{33F0D7C7-43C4-4CA4-8B1D-A59DAAC6C7AC}" type="parTrans" cxnId="{55CB6F5D-DA26-4B3C-99C8-75CD00C522B8}">
      <dgm:prSet/>
      <dgm:spPr/>
      <dgm:t>
        <a:bodyPr/>
        <a:lstStyle/>
        <a:p>
          <a:endParaRPr lang="en-US"/>
        </a:p>
      </dgm:t>
    </dgm:pt>
    <dgm:pt modelId="{BB499ED1-E5F5-4F58-97C4-1F962EDEB40D}" type="sibTrans" cxnId="{55CB6F5D-DA26-4B3C-99C8-75CD00C522B8}">
      <dgm:prSet/>
      <dgm:spPr/>
      <dgm:t>
        <a:bodyPr/>
        <a:lstStyle/>
        <a:p>
          <a:endParaRPr lang="en-US"/>
        </a:p>
      </dgm:t>
    </dgm:pt>
    <dgm:pt modelId="{84A304BA-ECDE-4E40-8734-8FFB03C4E2FC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* </a:t>
          </a:r>
          <a:r>
            <a:rPr lang="en-US" sz="1200" b="1" dirty="0" err="1">
              <a:solidFill>
                <a:schemeClr val="bg1"/>
              </a:solidFill>
            </a:rPr>
            <a:t>Biaya</a:t>
          </a:r>
          <a:r>
            <a:rPr lang="en-US" sz="1200" b="1" dirty="0">
              <a:solidFill>
                <a:schemeClr val="bg1"/>
              </a:solidFill>
            </a:rPr>
            <a:t> Polis</a:t>
          </a:r>
        </a:p>
      </dgm:t>
    </dgm:pt>
    <dgm:pt modelId="{5477B108-31CB-44AE-BF93-050B8DB6E1DA}" type="parTrans" cxnId="{C2620C98-A7DC-48A1-B607-CDBE3F715439}">
      <dgm:prSet/>
      <dgm:spPr/>
      <dgm:t>
        <a:bodyPr/>
        <a:lstStyle/>
        <a:p>
          <a:endParaRPr lang="en-US"/>
        </a:p>
      </dgm:t>
    </dgm:pt>
    <dgm:pt modelId="{52ADFB07-C971-402C-A9FF-D64368C416B6}" type="sibTrans" cxnId="{C2620C98-A7DC-48A1-B607-CDBE3F715439}">
      <dgm:prSet/>
      <dgm:spPr/>
      <dgm:t>
        <a:bodyPr/>
        <a:lstStyle/>
        <a:p>
          <a:endParaRPr lang="en-US"/>
        </a:p>
      </dgm:t>
    </dgm:pt>
    <dgm:pt modelId="{32EF8574-7F71-4DF8-A7BD-6799D25D5F70}" type="pres">
      <dgm:prSet presAssocID="{715C0D84-4C55-4EBD-9E6B-69932B9980CB}" presName="Name0" presStyleCnt="0">
        <dgm:presLayoutVars>
          <dgm:dir/>
          <dgm:animLvl val="lvl"/>
          <dgm:resizeHandles val="exact"/>
        </dgm:presLayoutVars>
      </dgm:prSet>
      <dgm:spPr/>
    </dgm:pt>
    <dgm:pt modelId="{22567F1C-E7B7-4E52-87CA-2128E64C1EB5}" type="pres">
      <dgm:prSet presAssocID="{7E4F185A-1C83-41BE-8378-517E3494D32C}" presName="compositeNode" presStyleCnt="0">
        <dgm:presLayoutVars>
          <dgm:bulletEnabled val="1"/>
        </dgm:presLayoutVars>
      </dgm:prSet>
      <dgm:spPr/>
    </dgm:pt>
    <dgm:pt modelId="{D70947F5-A935-4DD9-BC65-0A1DB9CDBECF}" type="pres">
      <dgm:prSet presAssocID="{7E4F185A-1C83-41BE-8378-517E3494D32C}" presName="bgRect" presStyleLbl="node1" presStyleIdx="0" presStyleCnt="3" custScaleX="74416" custScaleY="100000" custLinFactNeighborX="2368" custLinFactNeighborY="-2375"/>
      <dgm:spPr/>
    </dgm:pt>
    <dgm:pt modelId="{E450DD7F-16C3-4AA7-9FD2-75BEB1626324}" type="pres">
      <dgm:prSet presAssocID="{7E4F185A-1C83-41BE-8378-517E3494D32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B75A15F-FEB1-40E8-AF7F-CDC3B9041D21}" type="pres">
      <dgm:prSet presAssocID="{7E4F185A-1C83-41BE-8378-517E3494D32C}" presName="childNode" presStyleLbl="node1" presStyleIdx="0" presStyleCnt="3">
        <dgm:presLayoutVars>
          <dgm:bulletEnabled val="1"/>
        </dgm:presLayoutVars>
      </dgm:prSet>
      <dgm:spPr/>
    </dgm:pt>
    <dgm:pt modelId="{8C4A65C2-F1E3-4C5D-B12B-8AB013B31567}" type="pres">
      <dgm:prSet presAssocID="{41B2884E-CC27-4603-87AC-6FFE310EDAC3}" presName="hSp" presStyleCnt="0"/>
      <dgm:spPr/>
    </dgm:pt>
    <dgm:pt modelId="{C1DC0D35-D9E8-4F13-A202-EAC269E352B7}" type="pres">
      <dgm:prSet presAssocID="{41B2884E-CC27-4603-87AC-6FFE310EDAC3}" presName="vProcSp" presStyleCnt="0"/>
      <dgm:spPr/>
    </dgm:pt>
    <dgm:pt modelId="{63412527-D5F1-4F59-84E9-2D0B93141E91}" type="pres">
      <dgm:prSet presAssocID="{41B2884E-CC27-4603-87AC-6FFE310EDAC3}" presName="vSp1" presStyleCnt="0"/>
      <dgm:spPr/>
    </dgm:pt>
    <dgm:pt modelId="{E78C8900-30D7-4ED7-8FBC-D260B6FE96D3}" type="pres">
      <dgm:prSet presAssocID="{41B2884E-CC27-4603-87AC-6FFE310EDAC3}" presName="simulatedConn" presStyleLbl="solidFgAcc1" presStyleIdx="0" presStyleCnt="2"/>
      <dgm:spPr/>
    </dgm:pt>
    <dgm:pt modelId="{945371CA-F610-4CE5-B8E1-FAAF66BBDE07}" type="pres">
      <dgm:prSet presAssocID="{41B2884E-CC27-4603-87AC-6FFE310EDAC3}" presName="vSp2" presStyleCnt="0"/>
      <dgm:spPr/>
    </dgm:pt>
    <dgm:pt modelId="{97C2D577-4126-4117-B030-3D2C297019F8}" type="pres">
      <dgm:prSet presAssocID="{41B2884E-CC27-4603-87AC-6FFE310EDAC3}" presName="sibTrans" presStyleCnt="0"/>
      <dgm:spPr/>
    </dgm:pt>
    <dgm:pt modelId="{906EDCD4-42FF-424C-9193-49E20CE2C9D3}" type="pres">
      <dgm:prSet presAssocID="{502C7684-0A6D-4E04-8605-A388B348FD97}" presName="compositeNode" presStyleCnt="0">
        <dgm:presLayoutVars>
          <dgm:bulletEnabled val="1"/>
        </dgm:presLayoutVars>
      </dgm:prSet>
      <dgm:spPr/>
    </dgm:pt>
    <dgm:pt modelId="{9E1F334C-B991-4EF1-8E93-756FB43AEEE9}" type="pres">
      <dgm:prSet presAssocID="{502C7684-0A6D-4E04-8605-A388B348FD97}" presName="bgRect" presStyleLbl="node1" presStyleIdx="1" presStyleCnt="3" custScaleX="80914" custScaleY="100000" custLinFactNeighborX="-350" custLinFactNeighborY="-19766"/>
      <dgm:spPr/>
    </dgm:pt>
    <dgm:pt modelId="{44448A52-BD90-467C-BD4D-37BE898D5C26}" type="pres">
      <dgm:prSet presAssocID="{502C7684-0A6D-4E04-8605-A388B348FD97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FA9CEA1-A9A2-400B-9356-E06486FDE1D4}" type="pres">
      <dgm:prSet presAssocID="{502C7684-0A6D-4E04-8605-A388B348FD97}" presName="childNode" presStyleLbl="node1" presStyleIdx="1" presStyleCnt="3">
        <dgm:presLayoutVars>
          <dgm:bulletEnabled val="1"/>
        </dgm:presLayoutVars>
      </dgm:prSet>
      <dgm:spPr/>
    </dgm:pt>
    <dgm:pt modelId="{2E72914F-4870-4A16-8836-84984551E4E3}" type="pres">
      <dgm:prSet presAssocID="{885E0B10-62D4-4FC6-9CEC-06E88B3AA5C9}" presName="hSp" presStyleCnt="0"/>
      <dgm:spPr/>
    </dgm:pt>
    <dgm:pt modelId="{CD65AAEC-329D-494A-B14D-76122B57090E}" type="pres">
      <dgm:prSet presAssocID="{885E0B10-62D4-4FC6-9CEC-06E88B3AA5C9}" presName="vProcSp" presStyleCnt="0"/>
      <dgm:spPr/>
    </dgm:pt>
    <dgm:pt modelId="{78C23528-1148-4015-AA1E-63030C267DE6}" type="pres">
      <dgm:prSet presAssocID="{885E0B10-62D4-4FC6-9CEC-06E88B3AA5C9}" presName="vSp1" presStyleCnt="0"/>
      <dgm:spPr/>
    </dgm:pt>
    <dgm:pt modelId="{A7C01C77-33B4-4734-9BF2-B57004629FA2}" type="pres">
      <dgm:prSet presAssocID="{885E0B10-62D4-4FC6-9CEC-06E88B3AA5C9}" presName="simulatedConn" presStyleLbl="solidFgAcc1" presStyleIdx="1" presStyleCnt="2"/>
      <dgm:spPr/>
    </dgm:pt>
    <dgm:pt modelId="{24DAE814-CFE8-47DE-B721-960A39476472}" type="pres">
      <dgm:prSet presAssocID="{885E0B10-62D4-4FC6-9CEC-06E88B3AA5C9}" presName="vSp2" presStyleCnt="0"/>
      <dgm:spPr/>
    </dgm:pt>
    <dgm:pt modelId="{9C2404B3-D4A3-4577-8AFF-B7377FC5DFFF}" type="pres">
      <dgm:prSet presAssocID="{885E0B10-62D4-4FC6-9CEC-06E88B3AA5C9}" presName="sibTrans" presStyleCnt="0"/>
      <dgm:spPr/>
    </dgm:pt>
    <dgm:pt modelId="{5631B65B-A2EC-49EA-A2D6-3A5954511416}" type="pres">
      <dgm:prSet presAssocID="{A5534C44-E818-41CA-9744-30216C0E68BE}" presName="compositeNode" presStyleCnt="0">
        <dgm:presLayoutVars>
          <dgm:bulletEnabled val="1"/>
        </dgm:presLayoutVars>
      </dgm:prSet>
      <dgm:spPr/>
    </dgm:pt>
    <dgm:pt modelId="{37AFD2DD-9470-4077-9072-976DB59EF00A}" type="pres">
      <dgm:prSet presAssocID="{A5534C44-E818-41CA-9744-30216C0E68BE}" presName="bgRect" presStyleLbl="node1" presStyleIdx="2" presStyleCnt="3" custScaleY="100000"/>
      <dgm:spPr/>
    </dgm:pt>
    <dgm:pt modelId="{246857D9-3061-487D-B1C4-44867C51EA52}" type="pres">
      <dgm:prSet presAssocID="{A5534C44-E818-41CA-9744-30216C0E68B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E25C04D-0611-4357-B8B8-9D95A9568871}" type="pres">
      <dgm:prSet presAssocID="{A5534C44-E818-41CA-9744-30216C0E68B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2721802-496D-4B81-973B-CC04CCE753B3}" srcId="{715C0D84-4C55-4EBD-9E6B-69932B9980CB}" destId="{A5534C44-E818-41CA-9744-30216C0E68BE}" srcOrd="2" destOrd="0" parTransId="{6E382DE6-FB64-4D3D-9684-07F460AB12F5}" sibTransId="{6E5052B2-17CA-4E92-9D24-C675C5B6FD19}"/>
    <dgm:cxn modelId="{ED23BB03-1504-4ACA-BA80-85AE1BC6143F}" srcId="{715C0D84-4C55-4EBD-9E6B-69932B9980CB}" destId="{502C7684-0A6D-4E04-8605-A388B348FD97}" srcOrd="1" destOrd="0" parTransId="{09AC60B4-3B94-4EE0-99AE-8A7FD46B4C7D}" sibTransId="{885E0B10-62D4-4FC6-9CEC-06E88B3AA5C9}"/>
    <dgm:cxn modelId="{F3627307-616E-4B49-9862-5D282A756BDD}" type="presOf" srcId="{7E4F185A-1C83-41BE-8378-517E3494D32C}" destId="{E450DD7F-16C3-4AA7-9FD2-75BEB1626324}" srcOrd="1" destOrd="0" presId="urn:microsoft.com/office/officeart/2005/8/layout/hProcess7"/>
    <dgm:cxn modelId="{0E36EE10-9647-4666-A934-0DC688D28F9D}" type="presOf" srcId="{7CC1CC89-4023-4A27-ACF5-4544592B542F}" destId="{EE25C04D-0611-4357-B8B8-9D95A9568871}" srcOrd="0" destOrd="5" presId="urn:microsoft.com/office/officeart/2005/8/layout/hProcess7"/>
    <dgm:cxn modelId="{10A91C21-3433-4667-B576-E03D8A1C909C}" type="presOf" srcId="{ED95956F-FF7E-4379-B66F-0969F18AF475}" destId="{EB75A15F-FEB1-40E8-AF7F-CDC3B9041D21}" srcOrd="0" destOrd="1" presId="urn:microsoft.com/office/officeart/2005/8/layout/hProcess7"/>
    <dgm:cxn modelId="{AD889E21-57D1-4BE1-BBA2-8ECB9E43CEC2}" srcId="{7E4F185A-1C83-41BE-8378-517E3494D32C}" destId="{29768FD4-1BFD-4B70-A392-E73F58E157A7}" srcOrd="2" destOrd="0" parTransId="{099DAD8B-0C51-4A28-8FFF-561DD4FBB07F}" sibTransId="{E8F17FD3-8BE3-402E-A80B-4EFD66FE5E91}"/>
    <dgm:cxn modelId="{6D2D8022-54BA-4EC1-8923-2FD196B4C9F6}" srcId="{A5534C44-E818-41CA-9744-30216C0E68BE}" destId="{F8B3192B-D5E8-4C22-9AED-97A5DFA7AB73}" srcOrd="4" destOrd="0" parTransId="{3385A910-B81F-4144-92F1-4AEAC7B5FF6F}" sibTransId="{95C3F673-DA16-456B-8078-5A8BE00E4AD0}"/>
    <dgm:cxn modelId="{9BE53629-BC24-4D45-A027-E514F12F87D7}" type="presOf" srcId="{7E4F185A-1C83-41BE-8378-517E3494D32C}" destId="{D70947F5-A935-4DD9-BC65-0A1DB9CDBECF}" srcOrd="0" destOrd="0" presId="urn:microsoft.com/office/officeart/2005/8/layout/hProcess7"/>
    <dgm:cxn modelId="{6F08002E-C7E6-41CA-9F61-5F6650301754}" type="presOf" srcId="{482F5608-DE6B-4889-A2FA-E1160CCF00BF}" destId="{EB75A15F-FEB1-40E8-AF7F-CDC3B9041D21}" srcOrd="0" destOrd="0" presId="urn:microsoft.com/office/officeart/2005/8/layout/hProcess7"/>
    <dgm:cxn modelId="{B2C75731-FE42-4735-9367-00F328962509}" srcId="{A5534C44-E818-41CA-9744-30216C0E68BE}" destId="{4F6573B6-4AD1-4705-91D9-F00C40A48D8B}" srcOrd="2" destOrd="0" parTransId="{B7C668AE-1982-4934-B19C-289E7B90057C}" sibTransId="{CE68883B-5E46-4D8A-8303-B857EA0C0594}"/>
    <dgm:cxn modelId="{61B00833-A08E-4F19-8DDE-4ACE4C442FB0}" srcId="{502C7684-0A6D-4E04-8605-A388B348FD97}" destId="{06988D35-F521-4700-8D9E-1D37FEF8B2E2}" srcOrd="2" destOrd="0" parTransId="{B41537AC-F451-4A2D-A3E2-262CA0104F89}" sibTransId="{BE4097EB-B6B2-4657-923F-612F7E2FD2BE}"/>
    <dgm:cxn modelId="{4D2EA939-217F-44FA-A069-2E30948D711F}" srcId="{502C7684-0A6D-4E04-8605-A388B348FD97}" destId="{0D08F3FB-B3E0-4013-8746-038F17008F92}" srcOrd="1" destOrd="0" parTransId="{5FD04C2E-7B94-4778-A39F-534DDB4980AD}" sibTransId="{8E00B562-9E36-4DA9-8999-A91E9477C3EB}"/>
    <dgm:cxn modelId="{AACA333B-E2AD-4A59-8C47-568A69642680}" type="presOf" srcId="{A86E54EF-F2A8-4C20-80B2-4F944A36D65C}" destId="{EFA9CEA1-A9A2-400B-9356-E06486FDE1D4}" srcOrd="0" destOrd="0" presId="urn:microsoft.com/office/officeart/2005/8/layout/hProcess7"/>
    <dgm:cxn modelId="{55CB6F5D-DA26-4B3C-99C8-75CD00C522B8}" srcId="{A5534C44-E818-41CA-9744-30216C0E68BE}" destId="{7CC1CC89-4023-4A27-ACF5-4544592B542F}" srcOrd="5" destOrd="0" parTransId="{33F0D7C7-43C4-4CA4-8B1D-A59DAAC6C7AC}" sibTransId="{BB499ED1-E5F5-4F58-97C4-1F962EDEB40D}"/>
    <dgm:cxn modelId="{7C1A5A41-F457-4B90-AB84-EA4D1DB5F05F}" type="presOf" srcId="{715C0D84-4C55-4EBD-9E6B-69932B9980CB}" destId="{32EF8574-7F71-4DF8-A7BD-6799D25D5F70}" srcOrd="0" destOrd="0" presId="urn:microsoft.com/office/officeart/2005/8/layout/hProcess7"/>
    <dgm:cxn modelId="{6C173042-968E-402A-BD3F-FC34EAD9CF04}" type="presOf" srcId="{502C7684-0A6D-4E04-8605-A388B348FD97}" destId="{9E1F334C-B991-4EF1-8E93-756FB43AEEE9}" srcOrd="0" destOrd="0" presId="urn:microsoft.com/office/officeart/2005/8/layout/hProcess7"/>
    <dgm:cxn modelId="{057BDE66-C91C-4BF9-A377-632A22FFB2FB}" srcId="{502C7684-0A6D-4E04-8605-A388B348FD97}" destId="{A86E54EF-F2A8-4C20-80B2-4F944A36D65C}" srcOrd="0" destOrd="0" parTransId="{23398232-E7C8-4646-BEA3-153BF6284A5B}" sibTransId="{C4D3432D-0B76-4A6F-8C96-73B04CC8728C}"/>
    <dgm:cxn modelId="{099EC648-0D71-49DD-BF7A-9DF1E1C3F595}" type="presOf" srcId="{24DA4032-67D6-451B-80CD-83D8754A8632}" destId="{EB75A15F-FEB1-40E8-AF7F-CDC3B9041D21}" srcOrd="0" destOrd="4" presId="urn:microsoft.com/office/officeart/2005/8/layout/hProcess7"/>
    <dgm:cxn modelId="{EC2FA36B-2B39-49F8-AF53-45F3EE472198}" type="presOf" srcId="{EE862E10-C100-4CE8-8817-50D78E9B43EF}" destId="{EFA9CEA1-A9A2-400B-9356-E06486FDE1D4}" srcOrd="0" destOrd="4" presId="urn:microsoft.com/office/officeart/2005/8/layout/hProcess7"/>
    <dgm:cxn modelId="{73B5D34B-EEF3-4F53-9E0C-90E2A234BFC2}" type="presOf" srcId="{A5534C44-E818-41CA-9744-30216C0E68BE}" destId="{37AFD2DD-9470-4077-9072-976DB59EF00A}" srcOrd="0" destOrd="0" presId="urn:microsoft.com/office/officeart/2005/8/layout/hProcess7"/>
    <dgm:cxn modelId="{A962DB6F-854A-413B-9C0D-8571A0C8AB76}" type="presOf" srcId="{A5534C44-E818-41CA-9744-30216C0E68BE}" destId="{246857D9-3061-487D-B1C4-44867C51EA52}" srcOrd="1" destOrd="0" presId="urn:microsoft.com/office/officeart/2005/8/layout/hProcess7"/>
    <dgm:cxn modelId="{D559F951-2F3E-4DDF-B03D-DCB4DFD599F2}" srcId="{A5534C44-E818-41CA-9744-30216C0E68BE}" destId="{3F0DED01-225A-4583-8348-ABDF3A237288}" srcOrd="1" destOrd="0" parTransId="{35BE1E6B-22B4-4D85-A887-AEA4A8E6D6EB}" sibTransId="{20386D32-7B43-41BB-8F24-C9BCEF2EBECD}"/>
    <dgm:cxn modelId="{EA41487D-8F53-4D6C-89E0-E57E3E537FCF}" srcId="{7E4F185A-1C83-41BE-8378-517E3494D32C}" destId="{482F5608-DE6B-4889-A2FA-E1160CCF00BF}" srcOrd="0" destOrd="0" parTransId="{DF27D742-CFFB-43B8-8E5C-EE4357C50FFB}" sibTransId="{8F6AFCC3-8277-4347-A4DC-6EB9A9E6128A}"/>
    <dgm:cxn modelId="{321EB285-25B6-4E1F-B833-8982090D9CB8}" type="presOf" srcId="{38F3453E-B6DC-46ED-9575-E8F6F551B951}" destId="{EFA9CEA1-A9A2-400B-9356-E06486FDE1D4}" srcOrd="0" destOrd="5" presId="urn:microsoft.com/office/officeart/2005/8/layout/hProcess7"/>
    <dgm:cxn modelId="{51BD238E-781A-4CA3-B1B8-77E4CE72FF3A}" type="presOf" srcId="{502C7684-0A6D-4E04-8605-A388B348FD97}" destId="{44448A52-BD90-467C-BD4D-37BE898D5C26}" srcOrd="1" destOrd="0" presId="urn:microsoft.com/office/officeart/2005/8/layout/hProcess7"/>
    <dgm:cxn modelId="{28305191-88D6-49E7-9ADB-9B803E319D94}" type="presOf" srcId="{39FFF7F7-B573-4340-A88E-7236734CAE27}" destId="{EB75A15F-FEB1-40E8-AF7F-CDC3B9041D21}" srcOrd="0" destOrd="3" presId="urn:microsoft.com/office/officeart/2005/8/layout/hProcess7"/>
    <dgm:cxn modelId="{314B9191-B41B-44DE-93E0-EBA2FFF55AF8}" type="presOf" srcId="{E927E8D3-8B5A-4508-86D5-6ABABFE1060F}" destId="{EE25C04D-0611-4357-B8B8-9D95A9568871}" srcOrd="0" destOrd="3" presId="urn:microsoft.com/office/officeart/2005/8/layout/hProcess7"/>
    <dgm:cxn modelId="{C2620C98-A7DC-48A1-B607-CDBE3F715439}" srcId="{502C7684-0A6D-4E04-8605-A388B348FD97}" destId="{84A304BA-ECDE-4E40-8734-8FFB03C4E2FC}" srcOrd="3" destOrd="0" parTransId="{5477B108-31CB-44AE-BF93-050B8DB6E1DA}" sibTransId="{52ADFB07-C971-402C-A9FF-D64368C416B6}"/>
    <dgm:cxn modelId="{4B6FF99F-E5F1-471B-835E-80CB1E7EFD87}" type="presOf" srcId="{E143EF36-2B94-4DEB-A426-1A6F60D8783D}" destId="{EE25C04D-0611-4357-B8B8-9D95A9568871}" srcOrd="0" destOrd="0" presId="urn:microsoft.com/office/officeart/2005/8/layout/hProcess7"/>
    <dgm:cxn modelId="{7FDAAEA1-9515-412F-89D8-E7F6CF86FAA6}" srcId="{502C7684-0A6D-4E04-8605-A388B348FD97}" destId="{38F3453E-B6DC-46ED-9575-E8F6F551B951}" srcOrd="5" destOrd="0" parTransId="{0C58295C-F2F9-4BE8-B1C2-890B9E4FACF3}" sibTransId="{6868CC70-8C04-4028-AADF-9A2F60C5DF8E}"/>
    <dgm:cxn modelId="{5D4D97A3-BFA9-4873-9933-0C8787BE093F}" type="presOf" srcId="{84A304BA-ECDE-4E40-8734-8FFB03C4E2FC}" destId="{EFA9CEA1-A9A2-400B-9356-E06486FDE1D4}" srcOrd="0" destOrd="3" presId="urn:microsoft.com/office/officeart/2005/8/layout/hProcess7"/>
    <dgm:cxn modelId="{ECB258AD-8AFD-46D8-831D-C6F3D36393E6}" srcId="{715C0D84-4C55-4EBD-9E6B-69932B9980CB}" destId="{7E4F185A-1C83-41BE-8378-517E3494D32C}" srcOrd="0" destOrd="0" parTransId="{CDBA67A2-04ED-45E1-BDA1-1579CA8FF991}" sibTransId="{41B2884E-CC27-4603-87AC-6FFE310EDAC3}"/>
    <dgm:cxn modelId="{AF5F1DB2-02D7-480E-8094-E06D53E1DF1F}" type="presOf" srcId="{06988D35-F521-4700-8D9E-1D37FEF8B2E2}" destId="{EFA9CEA1-A9A2-400B-9356-E06486FDE1D4}" srcOrd="0" destOrd="2" presId="urn:microsoft.com/office/officeart/2005/8/layout/hProcess7"/>
    <dgm:cxn modelId="{546F55C3-3852-4C7C-88C4-F80F89B65ABC}" srcId="{A5534C44-E818-41CA-9744-30216C0E68BE}" destId="{E143EF36-2B94-4DEB-A426-1A6F60D8783D}" srcOrd="0" destOrd="0" parTransId="{758AF34D-8536-4B98-A422-70FD9F27183F}" sibTransId="{C34BD98D-46CB-46CC-A91C-0078B9F628A8}"/>
    <dgm:cxn modelId="{C78DC8C5-D3A2-4E09-8F40-8F4B91D06E68}" srcId="{7E4F185A-1C83-41BE-8378-517E3494D32C}" destId="{ED95956F-FF7E-4379-B66F-0969F18AF475}" srcOrd="1" destOrd="0" parTransId="{9F152864-294B-4789-AEA4-B850ABB74F9B}" sibTransId="{FAAD1DAC-4D58-4ADB-85A7-EA8148EBE5CA}"/>
    <dgm:cxn modelId="{32AF7CD0-8E52-42C3-83E0-F4DCC8DC7D99}" srcId="{A5534C44-E818-41CA-9744-30216C0E68BE}" destId="{E927E8D3-8B5A-4508-86D5-6ABABFE1060F}" srcOrd="3" destOrd="0" parTransId="{760FF104-56CD-4056-BC64-FDE88B6102CD}" sibTransId="{D225B993-6FDC-46B4-9C05-9B259188AE40}"/>
    <dgm:cxn modelId="{C55694D1-5A2F-4800-8A99-2AFF03FFD8B9}" type="presOf" srcId="{0D08F3FB-B3E0-4013-8746-038F17008F92}" destId="{EFA9CEA1-A9A2-400B-9356-E06486FDE1D4}" srcOrd="0" destOrd="1" presId="urn:microsoft.com/office/officeart/2005/8/layout/hProcess7"/>
    <dgm:cxn modelId="{B4DC9DD3-EE97-4ED5-BA91-7BF1CE9D7D36}" type="presOf" srcId="{F8B3192B-D5E8-4C22-9AED-97A5DFA7AB73}" destId="{EE25C04D-0611-4357-B8B8-9D95A9568871}" srcOrd="0" destOrd="4" presId="urn:microsoft.com/office/officeart/2005/8/layout/hProcess7"/>
    <dgm:cxn modelId="{EEED2BDB-D18C-49D1-962C-4146E8412413}" srcId="{7E4F185A-1C83-41BE-8378-517E3494D32C}" destId="{24DA4032-67D6-451B-80CD-83D8754A8632}" srcOrd="4" destOrd="0" parTransId="{01B3F614-146D-4243-9C16-5A5B6BEBFEA7}" sibTransId="{70CE9C42-92F0-4004-B790-1C64700FAD16}"/>
    <dgm:cxn modelId="{70D1F4DD-E9E6-4FD9-97D2-183E98352B52}" type="presOf" srcId="{3F0DED01-225A-4583-8348-ABDF3A237288}" destId="{EE25C04D-0611-4357-B8B8-9D95A9568871}" srcOrd="0" destOrd="1" presId="urn:microsoft.com/office/officeart/2005/8/layout/hProcess7"/>
    <dgm:cxn modelId="{FB9E8AE0-4E68-4D56-B386-FB7520C49817}" type="presOf" srcId="{4F6573B6-4AD1-4705-91D9-F00C40A48D8B}" destId="{EE25C04D-0611-4357-B8B8-9D95A9568871}" srcOrd="0" destOrd="2" presId="urn:microsoft.com/office/officeart/2005/8/layout/hProcess7"/>
    <dgm:cxn modelId="{151AAAEA-CDA6-46AE-8B68-002162A3C135}" srcId="{7E4F185A-1C83-41BE-8378-517E3494D32C}" destId="{39FFF7F7-B573-4340-A88E-7236734CAE27}" srcOrd="3" destOrd="0" parTransId="{4432517F-5805-4166-98B9-C95C2873F38E}" sibTransId="{B2895705-A488-40BC-B54E-851E4855E432}"/>
    <dgm:cxn modelId="{9D6C7DF0-B71D-47C4-8863-FCAE2D0B6BD2}" srcId="{502C7684-0A6D-4E04-8605-A388B348FD97}" destId="{EE862E10-C100-4CE8-8817-50D78E9B43EF}" srcOrd="4" destOrd="0" parTransId="{05431DC7-6A94-4F3E-BBBC-AB09B4EA8461}" sibTransId="{2330F818-508C-433D-9BB9-A3249D5B5CCE}"/>
    <dgm:cxn modelId="{A0C198FD-8FA1-48C4-805F-001EFE20633D}" type="presOf" srcId="{29768FD4-1BFD-4B70-A392-E73F58E157A7}" destId="{EB75A15F-FEB1-40E8-AF7F-CDC3B9041D21}" srcOrd="0" destOrd="2" presId="urn:microsoft.com/office/officeart/2005/8/layout/hProcess7"/>
    <dgm:cxn modelId="{18CB772F-0D77-44F8-9552-EE63525BCB5F}" type="presParOf" srcId="{32EF8574-7F71-4DF8-A7BD-6799D25D5F70}" destId="{22567F1C-E7B7-4E52-87CA-2128E64C1EB5}" srcOrd="0" destOrd="0" presId="urn:microsoft.com/office/officeart/2005/8/layout/hProcess7"/>
    <dgm:cxn modelId="{7B65FEDB-A7D1-4576-8F51-857FA9FF3350}" type="presParOf" srcId="{22567F1C-E7B7-4E52-87CA-2128E64C1EB5}" destId="{D70947F5-A935-4DD9-BC65-0A1DB9CDBECF}" srcOrd="0" destOrd="0" presId="urn:microsoft.com/office/officeart/2005/8/layout/hProcess7"/>
    <dgm:cxn modelId="{13BF5489-3F7B-45A3-8E4C-6315EAFC74A5}" type="presParOf" srcId="{22567F1C-E7B7-4E52-87CA-2128E64C1EB5}" destId="{E450DD7F-16C3-4AA7-9FD2-75BEB1626324}" srcOrd="1" destOrd="0" presId="urn:microsoft.com/office/officeart/2005/8/layout/hProcess7"/>
    <dgm:cxn modelId="{13E53FD2-447D-4608-97DA-FE4045F5F2EC}" type="presParOf" srcId="{22567F1C-E7B7-4E52-87CA-2128E64C1EB5}" destId="{EB75A15F-FEB1-40E8-AF7F-CDC3B9041D21}" srcOrd="2" destOrd="0" presId="urn:microsoft.com/office/officeart/2005/8/layout/hProcess7"/>
    <dgm:cxn modelId="{96478091-2183-460C-9E85-EC300CC79591}" type="presParOf" srcId="{32EF8574-7F71-4DF8-A7BD-6799D25D5F70}" destId="{8C4A65C2-F1E3-4C5D-B12B-8AB013B31567}" srcOrd="1" destOrd="0" presId="urn:microsoft.com/office/officeart/2005/8/layout/hProcess7"/>
    <dgm:cxn modelId="{23F08919-83ED-4232-9D4E-00560107DDBA}" type="presParOf" srcId="{32EF8574-7F71-4DF8-A7BD-6799D25D5F70}" destId="{C1DC0D35-D9E8-4F13-A202-EAC269E352B7}" srcOrd="2" destOrd="0" presId="urn:microsoft.com/office/officeart/2005/8/layout/hProcess7"/>
    <dgm:cxn modelId="{F87E8759-C33A-4DD4-8FE8-9D991EBAF866}" type="presParOf" srcId="{C1DC0D35-D9E8-4F13-A202-EAC269E352B7}" destId="{63412527-D5F1-4F59-84E9-2D0B93141E91}" srcOrd="0" destOrd="0" presId="urn:microsoft.com/office/officeart/2005/8/layout/hProcess7"/>
    <dgm:cxn modelId="{60EEB459-0159-4E25-9DF2-9A2E5F379225}" type="presParOf" srcId="{C1DC0D35-D9E8-4F13-A202-EAC269E352B7}" destId="{E78C8900-30D7-4ED7-8FBC-D260B6FE96D3}" srcOrd="1" destOrd="0" presId="urn:microsoft.com/office/officeart/2005/8/layout/hProcess7"/>
    <dgm:cxn modelId="{B6DDE644-3072-4E9F-B1F7-B306B29C117E}" type="presParOf" srcId="{C1DC0D35-D9E8-4F13-A202-EAC269E352B7}" destId="{945371CA-F610-4CE5-B8E1-FAAF66BBDE07}" srcOrd="2" destOrd="0" presId="urn:microsoft.com/office/officeart/2005/8/layout/hProcess7"/>
    <dgm:cxn modelId="{42FBCD5B-2F63-49CD-BC8D-7B15D9FA8474}" type="presParOf" srcId="{32EF8574-7F71-4DF8-A7BD-6799D25D5F70}" destId="{97C2D577-4126-4117-B030-3D2C297019F8}" srcOrd="3" destOrd="0" presId="urn:microsoft.com/office/officeart/2005/8/layout/hProcess7"/>
    <dgm:cxn modelId="{C2BFC0A1-2E83-4DF6-91FD-0BDF677B22C3}" type="presParOf" srcId="{32EF8574-7F71-4DF8-A7BD-6799D25D5F70}" destId="{906EDCD4-42FF-424C-9193-49E20CE2C9D3}" srcOrd="4" destOrd="0" presId="urn:microsoft.com/office/officeart/2005/8/layout/hProcess7"/>
    <dgm:cxn modelId="{C02F75E6-E110-4FBB-8422-B27CFC67DC72}" type="presParOf" srcId="{906EDCD4-42FF-424C-9193-49E20CE2C9D3}" destId="{9E1F334C-B991-4EF1-8E93-756FB43AEEE9}" srcOrd="0" destOrd="0" presId="urn:microsoft.com/office/officeart/2005/8/layout/hProcess7"/>
    <dgm:cxn modelId="{B70A1CD0-9C74-4964-B3AF-110428B6C30F}" type="presParOf" srcId="{906EDCD4-42FF-424C-9193-49E20CE2C9D3}" destId="{44448A52-BD90-467C-BD4D-37BE898D5C26}" srcOrd="1" destOrd="0" presId="urn:microsoft.com/office/officeart/2005/8/layout/hProcess7"/>
    <dgm:cxn modelId="{5854DEB1-8CA6-4B92-8626-AEBD8C84E041}" type="presParOf" srcId="{906EDCD4-42FF-424C-9193-49E20CE2C9D3}" destId="{EFA9CEA1-A9A2-400B-9356-E06486FDE1D4}" srcOrd="2" destOrd="0" presId="urn:microsoft.com/office/officeart/2005/8/layout/hProcess7"/>
    <dgm:cxn modelId="{F63B584C-7111-4BAD-9FB0-FF11CB67B894}" type="presParOf" srcId="{32EF8574-7F71-4DF8-A7BD-6799D25D5F70}" destId="{2E72914F-4870-4A16-8836-84984551E4E3}" srcOrd="5" destOrd="0" presId="urn:microsoft.com/office/officeart/2005/8/layout/hProcess7"/>
    <dgm:cxn modelId="{AE2C79B9-D92A-4B89-BB49-BEAAD4CAD65D}" type="presParOf" srcId="{32EF8574-7F71-4DF8-A7BD-6799D25D5F70}" destId="{CD65AAEC-329D-494A-B14D-76122B57090E}" srcOrd="6" destOrd="0" presId="urn:microsoft.com/office/officeart/2005/8/layout/hProcess7"/>
    <dgm:cxn modelId="{1158720A-B809-46E0-B9B4-B6FC897DE7E3}" type="presParOf" srcId="{CD65AAEC-329D-494A-B14D-76122B57090E}" destId="{78C23528-1148-4015-AA1E-63030C267DE6}" srcOrd="0" destOrd="0" presId="urn:microsoft.com/office/officeart/2005/8/layout/hProcess7"/>
    <dgm:cxn modelId="{DBC00896-BE87-46B7-962F-AEDF7BC13140}" type="presParOf" srcId="{CD65AAEC-329D-494A-B14D-76122B57090E}" destId="{A7C01C77-33B4-4734-9BF2-B57004629FA2}" srcOrd="1" destOrd="0" presId="urn:microsoft.com/office/officeart/2005/8/layout/hProcess7"/>
    <dgm:cxn modelId="{F378A728-BB9E-40CE-B592-5A27F51272DB}" type="presParOf" srcId="{CD65AAEC-329D-494A-B14D-76122B57090E}" destId="{24DAE814-CFE8-47DE-B721-960A39476472}" srcOrd="2" destOrd="0" presId="urn:microsoft.com/office/officeart/2005/8/layout/hProcess7"/>
    <dgm:cxn modelId="{9FA1F6CA-15AC-47F6-A8BB-7E9E89C5CFA2}" type="presParOf" srcId="{32EF8574-7F71-4DF8-A7BD-6799D25D5F70}" destId="{9C2404B3-D4A3-4577-8AFF-B7377FC5DFFF}" srcOrd="7" destOrd="0" presId="urn:microsoft.com/office/officeart/2005/8/layout/hProcess7"/>
    <dgm:cxn modelId="{C52E9C23-DCCE-4DD2-8E63-A30AA06D221E}" type="presParOf" srcId="{32EF8574-7F71-4DF8-A7BD-6799D25D5F70}" destId="{5631B65B-A2EC-49EA-A2D6-3A5954511416}" srcOrd="8" destOrd="0" presId="urn:microsoft.com/office/officeart/2005/8/layout/hProcess7"/>
    <dgm:cxn modelId="{5F3AB5C1-F12C-4A11-9D14-A2848E0301A9}" type="presParOf" srcId="{5631B65B-A2EC-49EA-A2D6-3A5954511416}" destId="{37AFD2DD-9470-4077-9072-976DB59EF00A}" srcOrd="0" destOrd="0" presId="urn:microsoft.com/office/officeart/2005/8/layout/hProcess7"/>
    <dgm:cxn modelId="{75D9C653-5844-4190-80D1-FC1DE297743E}" type="presParOf" srcId="{5631B65B-A2EC-49EA-A2D6-3A5954511416}" destId="{246857D9-3061-487D-B1C4-44867C51EA52}" srcOrd="1" destOrd="0" presId="urn:microsoft.com/office/officeart/2005/8/layout/hProcess7"/>
    <dgm:cxn modelId="{7A8B2838-B450-4AA3-8F93-ED2A39853800}" type="presParOf" srcId="{5631B65B-A2EC-49EA-A2D6-3A5954511416}" destId="{EE25C04D-0611-4357-B8B8-9D95A956887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741F3-8DA5-4527-A593-38538AB91D8F}">
      <dsp:nvSpPr>
        <dsp:cNvPr id="0" name=""/>
        <dsp:cNvSpPr/>
      </dsp:nvSpPr>
      <dsp:spPr>
        <a:xfrm rot="16200000">
          <a:off x="-739749" y="740743"/>
          <a:ext cx="4064000" cy="2582513"/>
        </a:xfrm>
        <a:prstGeom prst="flowChartManualOperation">
          <a:avLst/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1. THT ( </a:t>
          </a:r>
          <a:r>
            <a:rPr lang="en-US" sz="2000" b="1" kern="1200" dirty="0" err="1">
              <a:solidFill>
                <a:schemeClr val="bg1"/>
              </a:solidFill>
            </a:rPr>
            <a:t>Tunjangan</a:t>
          </a:r>
          <a:r>
            <a:rPr lang="en-US" sz="2000" b="1" kern="1200" dirty="0">
              <a:solidFill>
                <a:schemeClr val="bg1"/>
              </a:solidFill>
            </a:rPr>
            <a:t> Hari </a:t>
          </a:r>
          <a:r>
            <a:rPr lang="en-US" sz="2000" b="1" kern="1200" dirty="0" err="1">
              <a:solidFill>
                <a:schemeClr val="bg1"/>
              </a:solidFill>
            </a:rPr>
            <a:t>Tua</a:t>
          </a:r>
          <a:r>
            <a:rPr lang="en-US" sz="2000" b="1" kern="1200" dirty="0">
              <a:solidFill>
                <a:schemeClr val="bg1"/>
              </a:solidFill>
            </a:rPr>
            <a:t> 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</a:rPr>
            <a:t>Rp.40.000.000,-sd Rp.80.000.000,-</a:t>
          </a:r>
        </a:p>
      </dsp:txBody>
      <dsp:txXfrm rot="5400000">
        <a:off x="995" y="812799"/>
        <a:ext cx="2582513" cy="2438400"/>
      </dsp:txXfrm>
    </dsp:sp>
    <dsp:sp modelId="{61746C61-65D8-4731-871C-05E2421CD47A}">
      <dsp:nvSpPr>
        <dsp:cNvPr id="0" name=""/>
        <dsp:cNvSpPr/>
      </dsp:nvSpPr>
      <dsp:spPr>
        <a:xfrm rot="16200000">
          <a:off x="2036452" y="740743"/>
          <a:ext cx="4064000" cy="2582513"/>
        </a:xfrm>
        <a:prstGeom prst="flowChartManualOperation">
          <a:avLst/>
        </a:prstGeom>
        <a:blipFill rotWithShape="0">
          <a:blip xmlns:r="http://schemas.openxmlformats.org/officeDocument/2006/relationships" r:embed="rId2"/>
          <a:srcRect/>
          <a:stretch>
            <a:fillRect l="-41000" r="-4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    2. </a:t>
          </a:r>
          <a:r>
            <a:rPr lang="en-US" sz="2000" b="1" kern="1200" dirty="0" err="1">
              <a:solidFill>
                <a:schemeClr val="bg1"/>
              </a:solidFill>
            </a:rPr>
            <a:t>Gaji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Pensiun</a:t>
          </a:r>
          <a:endParaRPr lang="en-US" sz="20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bg1"/>
              </a:solidFill>
            </a:rPr>
            <a:t>75 % </a:t>
          </a:r>
          <a:r>
            <a:rPr lang="en-US" sz="1400" b="1" kern="1200" dirty="0" err="1">
              <a:solidFill>
                <a:schemeClr val="bg1"/>
              </a:solidFill>
            </a:rPr>
            <a:t>dari</a:t>
          </a:r>
          <a:r>
            <a:rPr lang="en-US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 err="1">
              <a:solidFill>
                <a:schemeClr val="bg1"/>
              </a:solidFill>
            </a:rPr>
            <a:t>gaji</a:t>
          </a:r>
          <a:r>
            <a:rPr lang="en-US" sz="1400" b="1" kern="1200" dirty="0">
              <a:solidFill>
                <a:schemeClr val="bg1"/>
              </a:solidFill>
            </a:rPr>
            <a:t> </a:t>
          </a:r>
          <a:r>
            <a:rPr lang="en-US" sz="1400" b="1" kern="1200" dirty="0" err="1">
              <a:solidFill>
                <a:schemeClr val="bg1"/>
              </a:solidFill>
            </a:rPr>
            <a:t>aktif</a:t>
          </a:r>
          <a:endParaRPr lang="en-US" sz="1400" b="1" kern="1200" dirty="0">
            <a:solidFill>
              <a:schemeClr val="bg1"/>
            </a:solidFill>
          </a:endParaRPr>
        </a:p>
      </dsp:txBody>
      <dsp:txXfrm rot="5400000">
        <a:off x="2777196" y="812799"/>
        <a:ext cx="2582513" cy="2438400"/>
      </dsp:txXfrm>
    </dsp:sp>
    <dsp:sp modelId="{6DCCA211-35BB-4AA8-AC96-13AC7AAB640D}">
      <dsp:nvSpPr>
        <dsp:cNvPr id="0" name=""/>
        <dsp:cNvSpPr/>
      </dsp:nvSpPr>
      <dsp:spPr>
        <a:xfrm rot="16200000">
          <a:off x="4812657" y="740743"/>
          <a:ext cx="4064000" cy="2582513"/>
        </a:xfrm>
        <a:prstGeom prst="flowChartManualOperation">
          <a:avLst/>
        </a:prstGeom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3. BAPERTARUM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Rp</a:t>
          </a:r>
          <a:r>
            <a:rPr lang="en-US" sz="1400" b="1" kern="1200" dirty="0"/>
            <a:t>. 1.500.000,- </a:t>
          </a:r>
          <a:r>
            <a:rPr lang="en-US" sz="1400" b="1" kern="1200" dirty="0" err="1"/>
            <a:t>sd</a:t>
          </a:r>
          <a:r>
            <a:rPr lang="en-US" sz="1400" b="1" kern="1200" dirty="0"/>
            <a:t> </a:t>
          </a:r>
          <a:r>
            <a:rPr lang="en-US" sz="1400" b="1" kern="1200" dirty="0" err="1"/>
            <a:t>Rp</a:t>
          </a:r>
          <a:r>
            <a:rPr lang="en-US" sz="1400" b="1" kern="1200" dirty="0"/>
            <a:t>. 4.000.000,-</a:t>
          </a:r>
        </a:p>
      </dsp:txBody>
      <dsp:txXfrm rot="5400000">
        <a:off x="5553401" y="812799"/>
        <a:ext cx="2582513" cy="24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947F5-A935-4DD9-BC65-0A1DB9CDBECF}">
      <dsp:nvSpPr>
        <dsp:cNvPr id="0" name=""/>
        <dsp:cNvSpPr/>
      </dsp:nvSpPr>
      <dsp:spPr>
        <a:xfrm>
          <a:off x="86766" y="0"/>
          <a:ext cx="2598269" cy="2232248"/>
        </a:xfrm>
        <a:prstGeom prst="roundRect">
          <a:avLst>
            <a:gd name="adj" fmla="val 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BANK ( TABUNGAN )</a:t>
          </a:r>
        </a:p>
      </dsp:txBody>
      <dsp:txXfrm rot="16200000">
        <a:off x="-568628" y="655394"/>
        <a:ext cx="1830443" cy="519653"/>
      </dsp:txXfrm>
    </dsp:sp>
    <dsp:sp modelId="{EB75A15F-FEB1-40E8-AF7F-CDC3B9041D21}">
      <dsp:nvSpPr>
        <dsp:cNvPr id="0" name=""/>
        <dsp:cNvSpPr/>
      </dsp:nvSpPr>
      <dsp:spPr>
        <a:xfrm>
          <a:off x="671183" y="0"/>
          <a:ext cx="1935710" cy="2232248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1.BENEFIT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* Masih </a:t>
          </a:r>
          <a:r>
            <a:rPr lang="en-US" sz="1200" kern="1200" dirty="0" err="1">
              <a:solidFill>
                <a:schemeClr val="bg1"/>
              </a:solidFill>
            </a:rPr>
            <a:t>Asumsi</a:t>
          </a:r>
          <a:endParaRPr lang="en-US" sz="1200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 </a:t>
          </a:r>
          <a:r>
            <a:rPr lang="en-US" sz="1200" kern="1200" dirty="0" err="1"/>
            <a:t>Biaya</a:t>
          </a:r>
          <a:r>
            <a:rPr lang="en-US" sz="1200" kern="1200" dirty="0"/>
            <a:t> </a:t>
          </a:r>
          <a:r>
            <a:rPr lang="en-US" sz="1200" kern="1200" dirty="0" err="1"/>
            <a:t>Administrasi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 </a:t>
          </a:r>
          <a:r>
            <a:rPr lang="en-US" sz="1200" kern="1200" dirty="0" err="1"/>
            <a:t>Pajak</a:t>
          </a:r>
          <a:r>
            <a:rPr lang="en-US" sz="1200" kern="1200" dirty="0"/>
            <a:t> </a:t>
          </a:r>
          <a:r>
            <a:rPr lang="en-US" sz="1200" kern="1200" dirty="0" err="1"/>
            <a:t>Bunga</a:t>
          </a:r>
          <a:r>
            <a:rPr lang="en-US" sz="1200" kern="1200" dirty="0"/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diambil</a:t>
          </a:r>
          <a:r>
            <a:rPr lang="en-US" sz="1200" kern="1200" dirty="0"/>
            <a:t> se waktu2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 </a:t>
          </a:r>
          <a:r>
            <a:rPr lang="en-US" sz="1200" kern="1200" dirty="0" err="1"/>
            <a:t>Suku</a:t>
          </a:r>
          <a:r>
            <a:rPr lang="en-US" sz="1200" kern="1200" dirty="0"/>
            <a:t> </a:t>
          </a:r>
          <a:r>
            <a:rPr lang="en-US" sz="1200" kern="1200" dirty="0" err="1"/>
            <a:t>bunga</a:t>
          </a:r>
          <a:r>
            <a:rPr lang="en-US" sz="1200" kern="1200" dirty="0"/>
            <a:t> </a:t>
          </a:r>
          <a:r>
            <a:rPr lang="en-US" sz="1200" kern="1200" dirty="0" err="1"/>
            <a:t>kecil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 </a:t>
          </a:r>
          <a:r>
            <a:rPr lang="en-US" sz="1200" kern="1200" dirty="0" err="1"/>
            <a:t>Kendala</a:t>
          </a:r>
          <a:r>
            <a:rPr lang="en-US" sz="1200" kern="1200" dirty="0"/>
            <a:t> </a:t>
          </a:r>
          <a:r>
            <a:rPr lang="en-US" sz="1200" kern="1200" dirty="0" err="1"/>
            <a:t>penyetoran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* </a:t>
          </a:r>
          <a:r>
            <a:rPr lang="en-US" sz="1200" kern="1200" dirty="0" err="1"/>
            <a:t>Tdk</a:t>
          </a:r>
          <a:r>
            <a:rPr lang="en-US" sz="1200" kern="1200" dirty="0"/>
            <a:t> </a:t>
          </a:r>
          <a:r>
            <a:rPr lang="en-US" sz="1200" kern="1200" dirty="0" err="1"/>
            <a:t>ada</a:t>
          </a:r>
          <a:r>
            <a:rPr lang="en-US" sz="1200" kern="1200" dirty="0"/>
            <a:t> </a:t>
          </a:r>
          <a:r>
            <a:rPr lang="en-US" sz="1200" kern="1200" dirty="0" err="1"/>
            <a:t>proteksinya</a:t>
          </a:r>
          <a:endParaRPr lang="en-US" sz="1200" kern="1200" dirty="0"/>
        </a:p>
      </dsp:txBody>
      <dsp:txXfrm>
        <a:off x="671183" y="0"/>
        <a:ext cx="1935710" cy="2232248"/>
      </dsp:txXfrm>
    </dsp:sp>
    <dsp:sp modelId="{9E1F334C-B991-4EF1-8E93-756FB43AEEE9}">
      <dsp:nvSpPr>
        <dsp:cNvPr id="0" name=""/>
        <dsp:cNvSpPr/>
      </dsp:nvSpPr>
      <dsp:spPr>
        <a:xfrm>
          <a:off x="2712339" y="0"/>
          <a:ext cx="2825150" cy="2232248"/>
        </a:xfrm>
        <a:prstGeom prst="roundRect">
          <a:avLst>
            <a:gd name="adj" fmla="val 5000"/>
          </a:avLst>
        </a:prstGeom>
        <a:solidFill>
          <a:schemeClr val="accent2">
            <a:shade val="80000"/>
            <a:hueOff val="-330859"/>
            <a:satOff val="-5402"/>
            <a:lumOff val="1600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ASURANSI</a:t>
          </a:r>
        </a:p>
      </dsp:txBody>
      <dsp:txXfrm rot="16200000">
        <a:off x="2079633" y="632706"/>
        <a:ext cx="1830443" cy="565030"/>
      </dsp:txXfrm>
    </dsp:sp>
    <dsp:sp modelId="{E78C8900-30D7-4ED7-8FBC-D260B6FE96D3}">
      <dsp:nvSpPr>
        <dsp:cNvPr id="0" name=""/>
        <dsp:cNvSpPr/>
      </dsp:nvSpPr>
      <dsp:spPr>
        <a:xfrm rot="5400000">
          <a:off x="2578016" y="1651490"/>
          <a:ext cx="328003" cy="52373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9CEA1-A9A2-400B-9356-E06486FDE1D4}">
      <dsp:nvSpPr>
        <dsp:cNvPr id="0" name=""/>
        <dsp:cNvSpPr/>
      </dsp:nvSpPr>
      <dsp:spPr>
        <a:xfrm>
          <a:off x="3325683" y="0"/>
          <a:ext cx="2104736" cy="2232248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1.BENEFIT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Masih </a:t>
          </a:r>
          <a:r>
            <a:rPr lang="en-US" sz="1200" b="1" kern="1200" dirty="0" err="1">
              <a:solidFill>
                <a:schemeClr val="bg1"/>
              </a:solidFill>
            </a:rPr>
            <a:t>Asumsi</a:t>
          </a: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</a:t>
          </a:r>
          <a:r>
            <a:rPr lang="en-US" sz="1200" b="1" kern="1200" dirty="0" err="1">
              <a:solidFill>
                <a:schemeClr val="bg1"/>
              </a:solidFill>
            </a:rPr>
            <a:t>Biaya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Akwisisi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yg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tinggi</a:t>
          </a: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</a:t>
          </a:r>
          <a:r>
            <a:rPr lang="en-US" sz="1200" b="1" kern="1200" dirty="0" err="1">
              <a:solidFill>
                <a:schemeClr val="bg1"/>
              </a:solidFill>
            </a:rPr>
            <a:t>Biaya</a:t>
          </a:r>
          <a:r>
            <a:rPr lang="en-US" sz="1200" b="1" kern="1200" dirty="0">
              <a:solidFill>
                <a:schemeClr val="bg1"/>
              </a:solidFill>
            </a:rPr>
            <a:t> Polis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</a:t>
          </a:r>
          <a:r>
            <a:rPr lang="en-US" sz="1200" b="1" kern="1200" dirty="0" err="1">
              <a:solidFill>
                <a:schemeClr val="bg1"/>
              </a:solidFill>
            </a:rPr>
            <a:t>Dikelola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pihak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ke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tiga</a:t>
          </a: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</a:t>
          </a:r>
          <a:r>
            <a:rPr lang="en-US" sz="1200" b="1" kern="1200" dirty="0" err="1">
              <a:solidFill>
                <a:schemeClr val="bg1"/>
              </a:solidFill>
            </a:rPr>
            <a:t>Pengurusan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Klaim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325683" y="0"/>
        <a:ext cx="2104736" cy="2232248"/>
      </dsp:txXfrm>
    </dsp:sp>
    <dsp:sp modelId="{37AFD2DD-9470-4077-9072-976DB59EF00A}">
      <dsp:nvSpPr>
        <dsp:cNvPr id="0" name=""/>
        <dsp:cNvSpPr/>
      </dsp:nvSpPr>
      <dsp:spPr>
        <a:xfrm>
          <a:off x="5671914" y="0"/>
          <a:ext cx="3491546" cy="2232248"/>
        </a:xfrm>
        <a:prstGeom prst="roundRect">
          <a:avLst>
            <a:gd name="adj" fmla="val 5000"/>
          </a:avLst>
        </a:prstGeom>
        <a:solidFill>
          <a:schemeClr val="accent2">
            <a:shade val="80000"/>
            <a:hueOff val="-661717"/>
            <a:satOff val="-10804"/>
            <a:lumOff val="3201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TASPEN SAVE</a:t>
          </a:r>
        </a:p>
      </dsp:txBody>
      <dsp:txXfrm rot="16200000">
        <a:off x="5105847" y="566067"/>
        <a:ext cx="1830443" cy="698309"/>
      </dsp:txXfrm>
    </dsp:sp>
    <dsp:sp modelId="{A7C01C77-33B4-4734-9BF2-B57004629FA2}">
      <dsp:nvSpPr>
        <dsp:cNvPr id="0" name=""/>
        <dsp:cNvSpPr/>
      </dsp:nvSpPr>
      <dsp:spPr>
        <a:xfrm rot="5400000">
          <a:off x="5525370" y="1651490"/>
          <a:ext cx="328003" cy="52373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5C04D-0611-4357-B8B8-9D95A9568871}">
      <dsp:nvSpPr>
        <dsp:cNvPr id="0" name=""/>
        <dsp:cNvSpPr/>
      </dsp:nvSpPr>
      <dsp:spPr>
        <a:xfrm>
          <a:off x="6370223" y="0"/>
          <a:ext cx="2601202" cy="2232248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1. BENEFIT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</a:t>
          </a:r>
          <a:r>
            <a:rPr lang="en-US" sz="1200" b="1" kern="1200" dirty="0" err="1">
              <a:solidFill>
                <a:schemeClr val="bg1"/>
              </a:solidFill>
            </a:rPr>
            <a:t>Hasil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Pengembangan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Pasti</a:t>
          </a: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</a:t>
          </a:r>
          <a:r>
            <a:rPr lang="en-US" sz="1200" b="1" kern="1200" dirty="0" err="1">
              <a:solidFill>
                <a:schemeClr val="bg1"/>
              </a:solidFill>
            </a:rPr>
            <a:t>Tidak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dikenakan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pajak</a:t>
          </a: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</a:t>
          </a:r>
          <a:r>
            <a:rPr lang="en-US" sz="1200" b="1" kern="1200" dirty="0" err="1">
              <a:solidFill>
                <a:schemeClr val="bg1"/>
              </a:solidFill>
            </a:rPr>
            <a:t>Iuran</a:t>
          </a:r>
          <a:r>
            <a:rPr lang="en-US" sz="1200" b="1" kern="1200" dirty="0">
              <a:solidFill>
                <a:schemeClr val="bg1"/>
              </a:solidFill>
            </a:rPr>
            <a:t> relative </a:t>
          </a:r>
          <a:r>
            <a:rPr lang="en-US" sz="1200" b="1" kern="1200" dirty="0" err="1">
              <a:solidFill>
                <a:schemeClr val="bg1"/>
              </a:solidFill>
            </a:rPr>
            <a:t>kecil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</a:rPr>
            <a:t>* Mengutamakan saving</a:t>
          </a: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</a:t>
          </a:r>
          <a:r>
            <a:rPr lang="en-US" sz="1200" b="1" kern="1200" dirty="0" err="1">
              <a:solidFill>
                <a:schemeClr val="bg1"/>
              </a:solidFill>
            </a:rPr>
            <a:t>Penerimaan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manfaat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sama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dengan</a:t>
          </a:r>
          <a:r>
            <a:rPr lang="en-US" sz="1200" b="1" kern="1200" dirty="0">
              <a:solidFill>
                <a:schemeClr val="bg1"/>
              </a:solidFill>
            </a:rPr>
            <a:t> THT </a:t>
          </a:r>
          <a:r>
            <a:rPr lang="en-US" sz="1200" b="1" kern="1200" dirty="0" err="1">
              <a:solidFill>
                <a:schemeClr val="bg1"/>
              </a:solidFill>
            </a:rPr>
            <a:t>Taspen</a:t>
          </a: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</a:t>
          </a:r>
          <a:r>
            <a:rPr lang="en-US" sz="1200" b="1" kern="1200" dirty="0" err="1">
              <a:solidFill>
                <a:schemeClr val="bg1"/>
              </a:solidFill>
            </a:rPr>
            <a:t>Tidak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ada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dokumen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tambahan</a:t>
          </a:r>
          <a:endParaRPr lang="en-US" sz="1200" b="1" kern="1200" dirty="0">
            <a:solidFill>
              <a:schemeClr val="bg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* Ada </a:t>
          </a:r>
          <a:r>
            <a:rPr lang="en-US" sz="1200" b="1" kern="1200" dirty="0" err="1">
              <a:solidFill>
                <a:schemeClr val="bg1"/>
              </a:solidFill>
            </a:rPr>
            <a:t>proteksi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  <a:r>
            <a:rPr lang="en-US" sz="1200" b="1" kern="1200" dirty="0" err="1">
              <a:solidFill>
                <a:schemeClr val="bg1"/>
              </a:solidFill>
            </a:rPr>
            <a:t>jiwa</a:t>
          </a:r>
          <a:r>
            <a:rPr lang="en-US" sz="1200" b="1" kern="1200" dirty="0">
              <a:solidFill>
                <a:schemeClr val="bg1"/>
              </a:solidFill>
            </a:rPr>
            <a:t> </a:t>
          </a:r>
        </a:p>
      </dsp:txBody>
      <dsp:txXfrm>
        <a:off x="6370223" y="0"/>
        <a:ext cx="2601202" cy="2232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05317-7844-48DF-9BE9-A8C51C972C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70258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8B884-310E-4EC2-B27B-7B8DEF3AD0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70258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/>
            </a:lvl1pPr>
          </a:lstStyle>
          <a:p>
            <a:fld id="{1D9621DC-4B5C-4D0D-B289-97C721A9161D}" type="datetimeFigureOut">
              <a:rPr lang="en-US" smtClean="0"/>
              <a:t>30-Apr-18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5BDBA-2F18-4313-BE5D-B5B435C4B7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56414" cy="470257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21B54-B95A-4921-A79D-18B7FE8BDE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217" y="8902344"/>
            <a:ext cx="3056414" cy="470257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>
              <a:defRPr sz="1200"/>
            </a:lvl1pPr>
          </a:lstStyle>
          <a:p>
            <a:fld id="{999B5D0D-3B11-4F31-B7A1-A0E3AF4D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9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C472E5D-6546-46DA-AE62-91E39C9419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B89B84-3882-47BB-B4A6-2D1AD4F33D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C95F3E-89E5-47D8-BAF5-FA32D7F35DFF}" type="datetimeFigureOut">
              <a:rPr lang="de-DE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9157DB35-57DC-40EB-896C-39D928B277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4" tIns="46927" rIns="93854" bIns="4692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C7800BCB-75AC-4C1B-99B5-0F4AC1BE6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327" y="4451985"/>
            <a:ext cx="5642610" cy="4217670"/>
          </a:xfrm>
          <a:prstGeom prst="rect">
            <a:avLst/>
          </a:prstGeom>
        </p:spPr>
        <p:txBody>
          <a:bodyPr vert="horz" lIns="93854" tIns="46927" rIns="93854" bIns="46927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F11454-A6A4-4DAF-861F-516BDCCD5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377284-A44E-40E5-99C6-D2D747C8F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wrap="square" lIns="93854" tIns="46927" rIns="93854" bIns="469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2C8B957-A329-429F-B77F-1F82209D1767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B957-A329-429F-B77F-1F82209D1767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1852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410824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482127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546012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7920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427701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842936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504612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194577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662766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72A7E46A-DAC3-4BE0-BCDC-6863449BF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>
            <a:extLst>
              <a:ext uri="{FF2B5EF4-FFF2-40B4-BE49-F238E27FC236}">
                <a16:creationId xmlns:a16="http://schemas.microsoft.com/office/drawing/2014/main" id="{73CAA668-4B2A-44C0-8739-FF4213F410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918200"/>
            <a:ext cx="8286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trenner.png">
            <a:extLst>
              <a:ext uri="{FF2B5EF4-FFF2-40B4-BE49-F238E27FC236}">
                <a16:creationId xmlns:a16="http://schemas.microsoft.com/office/drawing/2014/main" id="{5A9E846F-B332-4129-9816-BA5ECF75B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958CC26-5DA6-4C1D-A90F-7006DA0486BF}"/>
              </a:ext>
            </a:extLst>
          </p:cNvPr>
          <p:cNvSpPr txBox="1">
            <a:spLocks/>
          </p:cNvSpPr>
          <p:nvPr userDrawn="1"/>
        </p:nvSpPr>
        <p:spPr>
          <a:xfrm>
            <a:off x="2843213" y="6121400"/>
            <a:ext cx="3457575" cy="7635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accent2"/>
                </a:solidFill>
              </a:rPr>
              <a:t>Menara</a:t>
            </a:r>
            <a:r>
              <a:rPr lang="en-US" sz="1000" b="1" dirty="0">
                <a:solidFill>
                  <a:schemeClr val="accent2"/>
                </a:solidFill>
              </a:rPr>
              <a:t> </a:t>
            </a:r>
            <a:r>
              <a:rPr lang="en-US" sz="1000" b="1" dirty="0" err="1">
                <a:solidFill>
                  <a:schemeClr val="accent2"/>
                </a:solidFill>
              </a:rPr>
              <a:t>Taspen</a:t>
            </a:r>
            <a:r>
              <a:rPr lang="en-US" sz="1000" b="1" dirty="0">
                <a:solidFill>
                  <a:schemeClr val="accent2"/>
                </a:solidFill>
              </a:rPr>
              <a:t> </a:t>
            </a:r>
            <a:r>
              <a:rPr lang="id-ID" sz="1000" b="1" dirty="0">
                <a:solidFill>
                  <a:schemeClr val="accent2"/>
                </a:solidFill>
              </a:rPr>
              <a:t>Lantai 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Jl. Jend. Sudirman Kav. 2 Jakarta </a:t>
            </a:r>
            <a:endParaRPr lang="en-US" sz="1000" dirty="0">
              <a:solidFill>
                <a:schemeClr val="accent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</a:rPr>
              <a:t>Phone</a:t>
            </a:r>
            <a:r>
              <a:rPr lang="id-ID" sz="1000" dirty="0">
                <a:solidFill>
                  <a:schemeClr val="accent2"/>
                </a:solidFill>
              </a:rPr>
              <a:t>.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  <a:r>
              <a:rPr lang="id-ID" sz="1000" dirty="0">
                <a:solidFill>
                  <a:schemeClr val="accent2"/>
                </a:solidFill>
              </a:rPr>
              <a:t> 021 – 5793 3306 Fax. 021 – 5793 3269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www.taspenlife.com</a:t>
            </a:r>
            <a:endParaRPr lang="de-DE" sz="1000" dirty="0">
              <a:solidFill>
                <a:schemeClr val="accent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2"/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611560" y="317788"/>
            <a:ext cx="7920880" cy="864096"/>
          </a:xfrm>
          <a:noFill/>
        </p:spPr>
        <p:txBody>
          <a:bodyPr lIns="0" tIns="0" rIns="0" bIns="0" anchor="t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3528392" cy="3960440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5004048" y="1556792"/>
            <a:ext cx="3528392" cy="3960440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255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29B439C-A446-4C7A-B00E-C9FF26D54F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4437112"/>
            <a:ext cx="9144000" cy="821953"/>
          </a:xfrm>
        </p:spPr>
        <p:txBody>
          <a:bodyPr lIns="0" tIns="0" rIns="0" bIns="0" anchor="t">
            <a:noAutofit/>
          </a:bodyPr>
          <a:lstStyle>
            <a:lvl1pPr>
              <a:defRPr sz="5400" b="0" spc="-150" baseline="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0" y="5187057"/>
            <a:ext cx="91440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/>
          </p:nvPr>
        </p:nvSpPr>
        <p:spPr>
          <a:xfrm>
            <a:off x="539552" y="620688"/>
            <a:ext cx="8064896" cy="2304256"/>
          </a:xfrm>
        </p:spPr>
        <p:txBody>
          <a:bodyPr lIns="0" tIns="0" rIns="0" bIns="0" anchor="ctr">
            <a:noAutofit/>
          </a:bodyPr>
          <a:lstStyle>
            <a:lvl1pPr marL="0" indent="-180000" algn="ctr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4000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6428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7137778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6D447511-5B44-4137-B2B6-5AB7C108C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 descr="cn_logo_w.png">
            <a:extLst>
              <a:ext uri="{FF2B5EF4-FFF2-40B4-BE49-F238E27FC236}">
                <a16:creationId xmlns:a16="http://schemas.microsoft.com/office/drawing/2014/main" id="{E025BBC8-5805-4641-AACC-81AC40E62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918200"/>
            <a:ext cx="8286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trenner.png">
            <a:extLst>
              <a:ext uri="{FF2B5EF4-FFF2-40B4-BE49-F238E27FC236}">
                <a16:creationId xmlns:a16="http://schemas.microsoft.com/office/drawing/2014/main" id="{F87261DF-AD61-434A-A785-C1F68463FB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21" descr="arrow_back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C0AE654-835E-4E74-BD20-353547807E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2" descr="arrow_nex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A6FCE0-BFCB-4B7F-B522-CEFB806546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DC5D5BB-8E70-4D57-B30B-0E4171FA35A7}"/>
              </a:ext>
            </a:extLst>
          </p:cNvPr>
          <p:cNvSpPr txBox="1">
            <a:spLocks/>
          </p:cNvSpPr>
          <p:nvPr userDrawn="1"/>
        </p:nvSpPr>
        <p:spPr>
          <a:xfrm>
            <a:off x="2843213" y="6121400"/>
            <a:ext cx="3457575" cy="7635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accent2"/>
                </a:solidFill>
              </a:rPr>
              <a:t>Gedung Arthaloka Lantai 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Jl. Jend. Sudirman Kav. 2 Jakarta </a:t>
            </a:r>
            <a:endParaRPr lang="en-US" sz="1000" dirty="0">
              <a:solidFill>
                <a:schemeClr val="accent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</a:rPr>
              <a:t>Phone</a:t>
            </a:r>
            <a:r>
              <a:rPr lang="id-ID" sz="1000" dirty="0">
                <a:solidFill>
                  <a:schemeClr val="accent2"/>
                </a:solidFill>
              </a:rPr>
              <a:t>.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  <a:r>
              <a:rPr lang="id-ID" sz="1000" dirty="0">
                <a:solidFill>
                  <a:schemeClr val="accent2"/>
                </a:solidFill>
              </a:rPr>
              <a:t> 021 – 5793 3306 Fax. 021 – 5793 3269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www.taspenlife.com</a:t>
            </a:r>
            <a:endParaRPr lang="de-DE" sz="1000" dirty="0">
              <a:solidFill>
                <a:schemeClr val="accent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2"/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611560" y="317788"/>
            <a:ext cx="7920880" cy="864096"/>
          </a:xfrm>
          <a:noFill/>
        </p:spPr>
        <p:txBody>
          <a:bodyPr lIns="0" tIns="0" rIns="0" bIns="0" anchor="t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7920880" cy="1872208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611560" y="3717032"/>
            <a:ext cx="7920880" cy="1800200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3056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5">
            <a:extLst>
              <a:ext uri="{FF2B5EF4-FFF2-40B4-BE49-F238E27FC236}">
                <a16:creationId xmlns:a16="http://schemas.microsoft.com/office/drawing/2014/main" id="{8245D1A0-5A21-4626-9799-5733EF53F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3" descr="cn_logo_w.png">
            <a:extLst>
              <a:ext uri="{FF2B5EF4-FFF2-40B4-BE49-F238E27FC236}">
                <a16:creationId xmlns:a16="http://schemas.microsoft.com/office/drawing/2014/main" id="{F0C91BE3-4272-4D44-B151-D1267ED102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918200"/>
            <a:ext cx="8286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4" descr="trenner.png">
            <a:extLst>
              <a:ext uri="{FF2B5EF4-FFF2-40B4-BE49-F238E27FC236}">
                <a16:creationId xmlns:a16="http://schemas.microsoft.com/office/drawing/2014/main" id="{506DAAED-DC29-4D87-9DE2-C1B728A63E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5" descr="arrow_back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CA95D5F-A117-4897-979A-144D9B4E88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6" descr="arrow_nex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7D8B97-7519-4010-939E-E1F3C78D41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6C23F2AE-CD83-40BB-88CA-CBDDBC523502}"/>
              </a:ext>
            </a:extLst>
          </p:cNvPr>
          <p:cNvSpPr txBox="1">
            <a:spLocks/>
          </p:cNvSpPr>
          <p:nvPr userDrawn="1"/>
        </p:nvSpPr>
        <p:spPr>
          <a:xfrm>
            <a:off x="2843213" y="6121400"/>
            <a:ext cx="3457575" cy="7635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accent2"/>
                </a:solidFill>
              </a:rPr>
              <a:t>Gedung Arthaloka Lantai 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Jl. Jend. Sudirman Kav. 2 Jakarta </a:t>
            </a:r>
            <a:endParaRPr lang="en-US" sz="1000" dirty="0">
              <a:solidFill>
                <a:schemeClr val="accent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</a:rPr>
              <a:t>Phone</a:t>
            </a:r>
            <a:r>
              <a:rPr lang="id-ID" sz="1000" dirty="0">
                <a:solidFill>
                  <a:schemeClr val="accent2"/>
                </a:solidFill>
              </a:rPr>
              <a:t>.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  <a:r>
              <a:rPr lang="id-ID" sz="1000" dirty="0">
                <a:solidFill>
                  <a:schemeClr val="accent2"/>
                </a:solidFill>
              </a:rPr>
              <a:t> 021 – 5793 3306 Fax. 021 – 5793 3269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www.taspenlife.com</a:t>
            </a:r>
            <a:endParaRPr lang="de-DE" sz="1000" dirty="0">
              <a:solidFill>
                <a:schemeClr val="accent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2"/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611560" y="317788"/>
            <a:ext cx="7920880" cy="864096"/>
          </a:xfrm>
          <a:noFill/>
        </p:spPr>
        <p:txBody>
          <a:bodyPr lIns="0" tIns="0" rIns="0" bIns="0" anchor="t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611560" y="3068960"/>
            <a:ext cx="2376264" cy="2448272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ildplatzhalter 2" descr="Click For Your Pic"/>
          <p:cNvSpPr>
            <a:spLocks noGrp="1"/>
          </p:cNvSpPr>
          <p:nvPr>
            <p:ph type="pic" idx="13"/>
          </p:nvPr>
        </p:nvSpPr>
        <p:spPr>
          <a:xfrm>
            <a:off x="611560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1" name="Bildplatzhalter 2" descr="Click For Your Pic"/>
          <p:cNvSpPr>
            <a:spLocks noGrp="1"/>
          </p:cNvSpPr>
          <p:nvPr>
            <p:ph type="pic" idx="14"/>
          </p:nvPr>
        </p:nvSpPr>
        <p:spPr>
          <a:xfrm>
            <a:off x="3383868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2" name="Bildplatzhalter 2" descr="Click For Your Pic"/>
          <p:cNvSpPr>
            <a:spLocks noGrp="1"/>
          </p:cNvSpPr>
          <p:nvPr>
            <p:ph type="pic" idx="15"/>
          </p:nvPr>
        </p:nvSpPr>
        <p:spPr>
          <a:xfrm>
            <a:off x="6156176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3" name="Inhaltsplatzhalter 2"/>
          <p:cNvSpPr>
            <a:spLocks noGrp="1"/>
          </p:cNvSpPr>
          <p:nvPr>
            <p:ph idx="16"/>
          </p:nvPr>
        </p:nvSpPr>
        <p:spPr>
          <a:xfrm>
            <a:off x="3383868" y="3068960"/>
            <a:ext cx="2376264" cy="2448272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idx="17"/>
          </p:nvPr>
        </p:nvSpPr>
        <p:spPr>
          <a:xfrm>
            <a:off x="6156176" y="3068960"/>
            <a:ext cx="2376264" cy="2448272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50653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5">
            <a:extLst>
              <a:ext uri="{FF2B5EF4-FFF2-40B4-BE49-F238E27FC236}">
                <a16:creationId xmlns:a16="http://schemas.microsoft.com/office/drawing/2014/main" id="{2B7091B1-FC69-4845-A236-885D70FF1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3" descr="cn_logo_w.png">
            <a:extLst>
              <a:ext uri="{FF2B5EF4-FFF2-40B4-BE49-F238E27FC236}">
                <a16:creationId xmlns:a16="http://schemas.microsoft.com/office/drawing/2014/main" id="{E5F65604-5652-4D9E-AD4D-E26B7A407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918200"/>
            <a:ext cx="8286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4" descr="trenner.png">
            <a:extLst>
              <a:ext uri="{FF2B5EF4-FFF2-40B4-BE49-F238E27FC236}">
                <a16:creationId xmlns:a16="http://schemas.microsoft.com/office/drawing/2014/main" id="{3B0A37A9-2959-4834-9CEF-6CC6E20E71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0" descr="arrow_back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490D36C-1705-499A-A4FC-F71DD87DFD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1" descr="arrow_nex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CE45E1-B6E5-4029-8EA8-09C1FD9082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418026D-EFD6-4DBE-BF72-78F65347A78E}"/>
              </a:ext>
            </a:extLst>
          </p:cNvPr>
          <p:cNvSpPr txBox="1">
            <a:spLocks/>
          </p:cNvSpPr>
          <p:nvPr userDrawn="1"/>
        </p:nvSpPr>
        <p:spPr>
          <a:xfrm>
            <a:off x="2843213" y="6121400"/>
            <a:ext cx="3457575" cy="7635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accent2"/>
                </a:solidFill>
              </a:rPr>
              <a:t>Gedung Arthaloka Lantai 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Jl. Jend. Sudirman Kav. 2 Jakarta </a:t>
            </a:r>
            <a:endParaRPr lang="en-US" sz="1000" dirty="0">
              <a:solidFill>
                <a:schemeClr val="accent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</a:rPr>
              <a:t>Phone</a:t>
            </a:r>
            <a:r>
              <a:rPr lang="id-ID" sz="1000" dirty="0">
                <a:solidFill>
                  <a:schemeClr val="accent2"/>
                </a:solidFill>
              </a:rPr>
              <a:t>.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  <a:r>
              <a:rPr lang="id-ID" sz="1000" dirty="0">
                <a:solidFill>
                  <a:schemeClr val="accent2"/>
                </a:solidFill>
              </a:rPr>
              <a:t> 021 – 5793 3306 Fax. 021 – 5793 3269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www.taspenlife.com</a:t>
            </a:r>
            <a:endParaRPr lang="de-DE" sz="1000" dirty="0">
              <a:solidFill>
                <a:schemeClr val="accent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2"/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611560" y="317788"/>
            <a:ext cx="7920880" cy="864096"/>
          </a:xfrm>
          <a:noFill/>
        </p:spPr>
        <p:txBody>
          <a:bodyPr lIns="0" tIns="0" rIns="0" bIns="0" anchor="t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20"/>
          </p:nvPr>
        </p:nvSpPr>
        <p:spPr>
          <a:xfrm>
            <a:off x="3419872" y="1700808"/>
            <a:ext cx="5148572" cy="1008112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Bildplatzhalter 2" descr="Click For Your Pic"/>
          <p:cNvSpPr>
            <a:spLocks noGrp="1"/>
          </p:cNvSpPr>
          <p:nvPr>
            <p:ph type="pic" idx="13"/>
          </p:nvPr>
        </p:nvSpPr>
        <p:spPr>
          <a:xfrm>
            <a:off x="611560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8" name="Bildplatzhalter 2" descr="Click For Your Pic"/>
          <p:cNvSpPr>
            <a:spLocks noGrp="1"/>
          </p:cNvSpPr>
          <p:nvPr>
            <p:ph type="pic" idx="22"/>
          </p:nvPr>
        </p:nvSpPr>
        <p:spPr>
          <a:xfrm>
            <a:off x="611560" y="2924944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29" name="Bildplatzhalter 2" descr="Click For Your Pic"/>
          <p:cNvSpPr>
            <a:spLocks noGrp="1"/>
          </p:cNvSpPr>
          <p:nvPr>
            <p:ph type="pic" idx="23"/>
          </p:nvPr>
        </p:nvSpPr>
        <p:spPr>
          <a:xfrm>
            <a:off x="611560" y="4221088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30" name="Inhaltsplatzhalter 2"/>
          <p:cNvSpPr>
            <a:spLocks noGrp="1"/>
          </p:cNvSpPr>
          <p:nvPr>
            <p:ph idx="24"/>
          </p:nvPr>
        </p:nvSpPr>
        <p:spPr>
          <a:xfrm>
            <a:off x="3419872" y="2996952"/>
            <a:ext cx="5148572" cy="1008112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Inhaltsplatzhalter 2"/>
          <p:cNvSpPr>
            <a:spLocks noGrp="1"/>
          </p:cNvSpPr>
          <p:nvPr>
            <p:ph idx="25"/>
          </p:nvPr>
        </p:nvSpPr>
        <p:spPr>
          <a:xfrm>
            <a:off x="3419872" y="4293096"/>
            <a:ext cx="5148572" cy="1008112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573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82384E77-B307-46AC-A4AF-59B42BFB9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 descr="cn_logo_w.png">
            <a:extLst>
              <a:ext uri="{FF2B5EF4-FFF2-40B4-BE49-F238E27FC236}">
                <a16:creationId xmlns:a16="http://schemas.microsoft.com/office/drawing/2014/main" id="{D47B164D-1A13-4A08-A9BC-2C60894E4C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918200"/>
            <a:ext cx="8286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" descr="trenner.png">
            <a:extLst>
              <a:ext uri="{FF2B5EF4-FFF2-40B4-BE49-F238E27FC236}">
                <a16:creationId xmlns:a16="http://schemas.microsoft.com/office/drawing/2014/main" id="{9B981988-97BE-4504-8022-17B0410C9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21" descr="arrow_back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EFB4D35-AA50-4087-9ED2-7C78792201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2" descr="arrow_nex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E25568-24CE-454E-9068-3532519555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6DDFB72F-44A6-47CB-8E9C-9F5274A8CF7B}"/>
              </a:ext>
            </a:extLst>
          </p:cNvPr>
          <p:cNvSpPr txBox="1">
            <a:spLocks/>
          </p:cNvSpPr>
          <p:nvPr userDrawn="1"/>
        </p:nvSpPr>
        <p:spPr>
          <a:xfrm>
            <a:off x="2843213" y="6121400"/>
            <a:ext cx="3457575" cy="7635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accent2"/>
                </a:solidFill>
              </a:rPr>
              <a:t>Gedung Arthaloka Lantai 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Jl. Jend. Sudirman Kav. 2 Jakarta </a:t>
            </a:r>
            <a:endParaRPr lang="en-US" sz="1000" dirty="0">
              <a:solidFill>
                <a:schemeClr val="accent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</a:rPr>
              <a:t>Phone</a:t>
            </a:r>
            <a:r>
              <a:rPr lang="id-ID" sz="1000" dirty="0">
                <a:solidFill>
                  <a:schemeClr val="accent2"/>
                </a:solidFill>
              </a:rPr>
              <a:t>.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  <a:r>
              <a:rPr lang="id-ID" sz="1000" dirty="0">
                <a:solidFill>
                  <a:schemeClr val="accent2"/>
                </a:solidFill>
              </a:rPr>
              <a:t> 021 – 5793 3306 Fax. 021 – 5793 3269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www.taspenlife.com</a:t>
            </a:r>
            <a:endParaRPr lang="de-DE" sz="1000" dirty="0">
              <a:solidFill>
                <a:schemeClr val="accent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2"/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611560" y="317788"/>
            <a:ext cx="7920880" cy="864096"/>
          </a:xfrm>
          <a:noFill/>
        </p:spPr>
        <p:txBody>
          <a:bodyPr lIns="0" tIns="0" rIns="0" bIns="0" anchor="t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3528392" cy="3960440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ildplatzhalter 2" descr="Click For Your Pic"/>
          <p:cNvSpPr>
            <a:spLocks noGrp="1"/>
          </p:cNvSpPr>
          <p:nvPr>
            <p:ph type="pic" idx="13"/>
          </p:nvPr>
        </p:nvSpPr>
        <p:spPr>
          <a:xfrm>
            <a:off x="5004048" y="1628800"/>
            <a:ext cx="3528392" cy="3384376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067383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E5423B6-A654-4125-8777-E7D7B95EF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3" descr="cn_logo_w.png">
            <a:extLst>
              <a:ext uri="{FF2B5EF4-FFF2-40B4-BE49-F238E27FC236}">
                <a16:creationId xmlns:a16="http://schemas.microsoft.com/office/drawing/2014/main" id="{E21A921C-ADE1-4D15-8E8F-ED3B3A4C0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5918200"/>
            <a:ext cx="8286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4" descr="trenner.png">
            <a:extLst>
              <a:ext uri="{FF2B5EF4-FFF2-40B4-BE49-F238E27FC236}">
                <a16:creationId xmlns:a16="http://schemas.microsoft.com/office/drawing/2014/main" id="{547F6A6A-D1E9-414C-A559-8CB7C5F3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C34D46C-6E17-4F1E-9AEE-4C3126D7B11B}"/>
              </a:ext>
            </a:extLst>
          </p:cNvPr>
          <p:cNvSpPr txBox="1">
            <a:spLocks/>
          </p:cNvSpPr>
          <p:nvPr userDrawn="1"/>
        </p:nvSpPr>
        <p:spPr>
          <a:xfrm>
            <a:off x="2843213" y="6121400"/>
            <a:ext cx="3457575" cy="7635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accent2"/>
                </a:solidFill>
              </a:rPr>
              <a:t>Gedung Arthaloka Lantai 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Jl. Jend. Sudirman Kav. 2 Jakarta </a:t>
            </a:r>
            <a:endParaRPr lang="en-US" sz="1000" dirty="0">
              <a:solidFill>
                <a:schemeClr val="accent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</a:rPr>
              <a:t>Phone</a:t>
            </a:r>
            <a:r>
              <a:rPr lang="id-ID" sz="1000" dirty="0">
                <a:solidFill>
                  <a:schemeClr val="accent2"/>
                </a:solidFill>
              </a:rPr>
              <a:t>.</a:t>
            </a:r>
            <a:r>
              <a:rPr lang="en-US" sz="1000" dirty="0">
                <a:solidFill>
                  <a:schemeClr val="accent2"/>
                </a:solidFill>
              </a:rPr>
              <a:t> </a:t>
            </a:r>
            <a:r>
              <a:rPr lang="id-ID" sz="1000" dirty="0">
                <a:solidFill>
                  <a:schemeClr val="accent2"/>
                </a:solidFill>
              </a:rPr>
              <a:t> 021 – 5793 3306 Fax. 021 – 5793 3269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dirty="0">
                <a:solidFill>
                  <a:schemeClr val="accent2"/>
                </a:solidFill>
              </a:rPr>
              <a:t>www.taspenlife.com</a:t>
            </a:r>
            <a:endParaRPr lang="de-DE" sz="1000" dirty="0">
              <a:solidFill>
                <a:schemeClr val="accent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chemeClr val="accent2"/>
              </a:solidFill>
            </a:endParaRPr>
          </a:p>
        </p:txBody>
      </p:sp>
      <p:pic>
        <p:nvPicPr>
          <p:cNvPr id="10" name="Grafik 22" descr="arrow_back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1A72739-CF05-43BA-9EDA-4D4324C641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3" descr="arrow_next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D4C49D-7813-4B8D-AA52-505439A242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6191250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611560" y="317788"/>
            <a:ext cx="7920880" cy="864096"/>
          </a:xfrm>
          <a:noFill/>
        </p:spPr>
        <p:txBody>
          <a:bodyPr lIns="0" tIns="0" rIns="0" bIns="0" anchor="t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5004048" y="1556792"/>
            <a:ext cx="3528392" cy="3960440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Bildplatzhalter 2" descr="Click For Your Pic"/>
          <p:cNvSpPr>
            <a:spLocks noGrp="1"/>
          </p:cNvSpPr>
          <p:nvPr>
            <p:ph type="pic" idx="14"/>
          </p:nvPr>
        </p:nvSpPr>
        <p:spPr>
          <a:xfrm>
            <a:off x="611560" y="1628800"/>
            <a:ext cx="3528392" cy="1800200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611560" y="3717032"/>
            <a:ext cx="3528392" cy="1800200"/>
          </a:xfrm>
        </p:spPr>
        <p:txBody>
          <a:bodyPr lIns="0" tIns="0" rIns="0" bIns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2545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125511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116111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274190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077706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950884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509998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671498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50000"/>
              <a:lumOff val="50000"/>
            </a:schemeClr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D6186A3D-544B-49C0-A1C0-B977CD92784F}" type="datetime1">
              <a:rPr lang="de-DE" smtClean="0"/>
              <a:pPr>
                <a:defRPr/>
              </a:pPr>
              <a:t>30.04.2018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CD50-E184-4E06-BA82-88A1E6779E7A}" type="slidenum">
              <a:rPr lang="de-DE" altLang="en-US" smtClean="0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59112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  <p:sldLayoutId id="2147484260" r:id="rId15"/>
    <p:sldLayoutId id="2147484261" r:id="rId16"/>
    <p:sldLayoutId id="2147484262" r:id="rId17"/>
    <p:sldLayoutId id="2147484263" r:id="rId18"/>
    <p:sldLayoutId id="2147484264" r:id="rId19"/>
    <p:sldLayoutId id="2147484224" r:id="rId20"/>
    <p:sldLayoutId id="2147484225" r:id="rId21"/>
    <p:sldLayoutId id="2147484226" r:id="rId22"/>
    <p:sldLayoutId id="2147484227" r:id="rId23"/>
    <p:sldLayoutId id="2147484228" r:id="rId24"/>
  </p:sldLayoutIdLst>
  <p:transition>
    <p:fade/>
  </p:transition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3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8.jpeg"/><Relationship Id="rId21" Type="http://schemas.openxmlformats.org/officeDocument/2006/relationships/image" Target="../media/image35.jpeg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" Type="http://schemas.openxmlformats.org/officeDocument/2006/relationships/image" Target="../media/image17.jpeg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http://satulayanan.id/images/Penyelenggara/62.png" TargetMode="External"/><Relationship Id="rId5" Type="http://schemas.openxmlformats.org/officeDocument/2006/relationships/image" Target="../media/image20.jpeg"/><Relationship Id="rId15" Type="http://schemas.openxmlformats.org/officeDocument/2006/relationships/image" Target="../media/image29.png"/><Relationship Id="rId23" Type="http://schemas.openxmlformats.org/officeDocument/2006/relationships/image" Target="../media/image37.jpe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" Type="http://schemas.openxmlformats.org/officeDocument/2006/relationships/image" Target="../media/image38.gif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10C7E-E412-4C4E-B659-3C07D9EB1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0"/>
            <a:ext cx="5953956" cy="57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4105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6FBDE3-0A96-4E0E-93AD-987ACE17E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3" y="232327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182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EEEE1EE5-0E0C-456B-947D-4E2D9ED3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4573"/>
            <a:ext cx="7434471" cy="421033"/>
          </a:xfrm>
          <a:prstGeom prst="rect">
            <a:avLst/>
          </a:prstGeom>
          <a:solidFill>
            <a:srgbClr val="14437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b="1" dirty="0">
                <a:solidFill>
                  <a:srgbClr val="FFFF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LATAR BELAKANG</a:t>
            </a:r>
          </a:p>
          <a:p>
            <a:pPr defTabSz="914400"/>
            <a:endParaRPr lang="en-US" b="1" dirty="0">
              <a:solidFill>
                <a:srgbClr val="FFFF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34D727-D6CD-4461-A970-FF00C288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188640"/>
            <a:ext cx="864096" cy="432048"/>
          </a:xfrm>
          <a:prstGeom prst="rect">
            <a:avLst/>
          </a:prstGeom>
          <a:solidFill>
            <a:srgbClr val="FFC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DE4692-AFA7-41C9-90D2-4B0AE382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815807"/>
            <a:ext cx="8825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Tabungan Hari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Tua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(THT) 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diterima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pada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Pensiun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nilainya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masih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terlalu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berkisar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Rp30.000.000,-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sd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Rp80.000.000,-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56547C0-F640-4A2D-B906-F5C6A2AE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2276872"/>
            <a:ext cx="51845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Tahoma" panose="020B0604030504040204" pitchFamily="34" charset="0"/>
              </a:rPr>
              <a:t>ILUSTRASI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BUP			: 58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Tahun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Lahir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1991 / 27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TMT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: 2014 ( 4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Masa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Kerja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31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2049 )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Gapok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+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Tj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suami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istri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: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2.838.080,-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Iuran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THT			: 3,25 %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92.238 )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THT yang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diterima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60.000.000,-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7F4373-73F1-4286-A592-3921EA825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2828789" cy="3060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76DC2-6531-401F-84B5-1C72C8AB5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84784"/>
            <a:ext cx="1259632" cy="1296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499AB1-4E6C-4566-AF01-94DFB57A2CC5}"/>
              </a:ext>
            </a:extLst>
          </p:cNvPr>
          <p:cNvSpPr txBox="1"/>
          <p:nvPr/>
        </p:nvSpPr>
        <p:spPr>
          <a:xfrm>
            <a:off x="3131840" y="46531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Taspen</a:t>
            </a:r>
            <a:r>
              <a:rPr lang="en-US" dirty="0">
                <a:solidFill>
                  <a:schemeClr val="bg1"/>
                </a:solidFill>
              </a:rPr>
              <a:t> Save 100.000/</a:t>
            </a:r>
            <a:r>
              <a:rPr lang="en-US" dirty="0" err="1">
                <a:solidFill>
                  <a:schemeClr val="bg1"/>
                </a:solidFill>
              </a:rPr>
              <a:t>bln</a:t>
            </a:r>
            <a:r>
              <a:rPr lang="en-US" dirty="0">
                <a:solidFill>
                  <a:schemeClr val="bg1"/>
                </a:solidFill>
              </a:rPr>
              <a:t> = 93.168.000</a:t>
            </a:r>
          </a:p>
        </p:txBody>
      </p:sp>
    </p:spTree>
    <p:extLst>
      <p:ext uri="{BB962C8B-B14F-4D97-AF65-F5344CB8AC3E}">
        <p14:creationId xmlns:p14="http://schemas.microsoft.com/office/powerpoint/2010/main" val="39867321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EEEE1EE5-0E0C-456B-947D-4E2D9ED3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4573"/>
            <a:ext cx="7434471" cy="421033"/>
          </a:xfrm>
          <a:prstGeom prst="rect">
            <a:avLst/>
          </a:prstGeom>
          <a:solidFill>
            <a:srgbClr val="14437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LATAR BELAKANG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34D727-D6CD-4461-A970-FF00C288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188640"/>
            <a:ext cx="864096" cy="432048"/>
          </a:xfrm>
          <a:prstGeom prst="rect">
            <a:avLst/>
          </a:prstGeom>
          <a:solidFill>
            <a:srgbClr val="FFC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27FCB0-9F67-4346-80CB-2B0E407F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1495425" cy="47625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3E5962DF-5C28-48B5-9A9D-749BCCBDB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92696"/>
            <a:ext cx="604867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Tahoma" panose="020B0604030504040204" pitchFamily="34" charset="0"/>
              </a:rPr>
              <a:t>ILUSTRASI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BUP			: 58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Tahun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Lahir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1991 / 27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TMT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: 2014 ( 3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Masa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Kerja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31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2049 )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Gapok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+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Tj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suami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istri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: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2.838.080,-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Iuran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THT			: 3,25 %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92.238 )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THT yang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diterima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: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60.000.000,-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99F71-882D-47D1-840B-ECD501DC5BFF}"/>
              </a:ext>
            </a:extLst>
          </p:cNvPr>
          <p:cNvSpPr txBox="1"/>
          <p:nvPr/>
        </p:nvSpPr>
        <p:spPr>
          <a:xfrm>
            <a:off x="2051720" y="3717032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Rp.60.000.000,- x 310 %( </a:t>
            </a:r>
            <a:r>
              <a:rPr lang="en-US" b="1" dirty="0" err="1">
                <a:solidFill>
                  <a:schemeClr val="bg1"/>
                </a:solidFill>
              </a:rPr>
              <a:t>Inflasi</a:t>
            </a:r>
            <a:r>
              <a:rPr lang="en-US" b="1" dirty="0">
                <a:solidFill>
                  <a:schemeClr val="bg1"/>
                </a:solidFill>
              </a:rPr>
              <a:t> ) = </a:t>
            </a:r>
            <a:r>
              <a:rPr lang="en-US" b="1" dirty="0" err="1">
                <a:solidFill>
                  <a:schemeClr val="bg1"/>
                </a:solidFill>
              </a:rPr>
              <a:t>Rp</a:t>
            </a:r>
            <a:r>
              <a:rPr lang="en-US" b="1" dirty="0">
                <a:solidFill>
                  <a:schemeClr val="bg1"/>
                </a:solidFill>
              </a:rPr>
              <a:t>. 186.000.000,-    </a:t>
            </a:r>
            <a:r>
              <a:rPr lang="en-US" b="1" dirty="0" err="1">
                <a:solidFill>
                  <a:schemeClr val="bg1"/>
                </a:solidFill>
              </a:rPr>
              <a:t>thn</a:t>
            </a:r>
            <a:r>
              <a:rPr lang="en-US" b="1" dirty="0">
                <a:solidFill>
                  <a:schemeClr val="bg1"/>
                </a:solidFill>
              </a:rPr>
              <a:t> 2049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9DEF8-6B1A-422E-B36E-867F0CBDB6E3}"/>
              </a:ext>
            </a:extLst>
          </p:cNvPr>
          <p:cNvSpPr txBox="1"/>
          <p:nvPr/>
        </p:nvSpPr>
        <p:spPr>
          <a:xfrm>
            <a:off x="3059832" y="4509120"/>
            <a:ext cx="424847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POSKA = </a:t>
            </a:r>
            <a:r>
              <a:rPr lang="en-US" sz="2400" b="1" dirty="0" err="1">
                <a:solidFill>
                  <a:schemeClr val="bg1"/>
                </a:solidFill>
              </a:rPr>
              <a:t>Rp</a:t>
            </a:r>
            <a:r>
              <a:rPr lang="en-US" sz="2400" b="1" dirty="0">
                <a:solidFill>
                  <a:schemeClr val="bg1"/>
                </a:solidFill>
              </a:rPr>
              <a:t>. 186.000.000,- 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043500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EEEE1EE5-0E0C-456B-947D-4E2D9ED3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4573"/>
            <a:ext cx="7434471" cy="421033"/>
          </a:xfrm>
          <a:prstGeom prst="rect">
            <a:avLst/>
          </a:prstGeom>
          <a:solidFill>
            <a:srgbClr val="14437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b="1" dirty="0">
                <a:solidFill>
                  <a:srgbClr val="FFFF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LATAR BELAKANG</a:t>
            </a:r>
          </a:p>
          <a:p>
            <a:pPr defTabSz="914400"/>
            <a:endParaRPr lang="en-US" b="1" dirty="0">
              <a:solidFill>
                <a:srgbClr val="FFFF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34D727-D6CD-4461-A970-FF00C288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188640"/>
            <a:ext cx="864096" cy="432048"/>
          </a:xfrm>
          <a:prstGeom prst="rect">
            <a:avLst/>
          </a:prstGeom>
          <a:solidFill>
            <a:srgbClr val="FFC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3C3C3C"/>
              </a:solidFill>
              <a:latin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DE4692-AFA7-41C9-90D2-4B0AE382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815807"/>
            <a:ext cx="8825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Tabungan Hari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Tua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(THT) 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diterima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pada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Pensiun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nilainya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masih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terlalu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kecil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berkisar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antara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Rp30.000.000,- </a:t>
            </a: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sd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Rp80.000.000,-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56547C0-F640-4A2D-B906-F5C6A2AE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2276872"/>
            <a:ext cx="51845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Tahoma" panose="020B0604030504040204" pitchFamily="34" charset="0"/>
              </a:rPr>
              <a:t>ILUSTRASI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BUP			: 58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Tahun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Lahir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1972 /46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TMT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: 2008 ( 20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Masa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Kerja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12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2030 )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Gapok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+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Tj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suami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istri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: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3.713.808,-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Iuran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THT			: 3,25 %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121.000 )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THT yang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diterima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49.000.000,-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7F4373-73F1-4286-A592-3921EA825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2828789" cy="3060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76DC2-6531-401F-84B5-1C72C8AB5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84784"/>
            <a:ext cx="1259632" cy="1296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72A3E6-40A2-474C-BE61-3989D06088B8}"/>
              </a:ext>
            </a:extLst>
          </p:cNvPr>
          <p:cNvSpPr txBox="1"/>
          <p:nvPr/>
        </p:nvSpPr>
        <p:spPr>
          <a:xfrm>
            <a:off x="3203848" y="47971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Taspen</a:t>
            </a:r>
            <a:r>
              <a:rPr lang="en-US" dirty="0">
                <a:solidFill>
                  <a:schemeClr val="bg1"/>
                </a:solidFill>
              </a:rPr>
              <a:t> Save 150.000/</a:t>
            </a:r>
            <a:r>
              <a:rPr lang="en-US" dirty="0" err="1">
                <a:solidFill>
                  <a:schemeClr val="bg1"/>
                </a:solidFill>
              </a:rPr>
              <a:t>bln</a:t>
            </a:r>
            <a:r>
              <a:rPr lang="en-US" dirty="0">
                <a:solidFill>
                  <a:schemeClr val="bg1"/>
                </a:solidFill>
              </a:rPr>
              <a:t> = 28.231.000</a:t>
            </a:r>
          </a:p>
        </p:txBody>
      </p:sp>
    </p:spTree>
    <p:extLst>
      <p:ext uri="{BB962C8B-B14F-4D97-AF65-F5344CB8AC3E}">
        <p14:creationId xmlns:p14="http://schemas.microsoft.com/office/powerpoint/2010/main" val="39821471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EEEE1EE5-0E0C-456B-947D-4E2D9ED3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4573"/>
            <a:ext cx="7434471" cy="421033"/>
          </a:xfrm>
          <a:prstGeom prst="rect">
            <a:avLst/>
          </a:prstGeom>
          <a:solidFill>
            <a:srgbClr val="14437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LATAR BELAKANG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34D727-D6CD-4461-A970-FF00C288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188640"/>
            <a:ext cx="864096" cy="432048"/>
          </a:xfrm>
          <a:prstGeom prst="rect">
            <a:avLst/>
          </a:prstGeom>
          <a:solidFill>
            <a:srgbClr val="FFC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27FCB0-9F67-4346-80CB-2B0E407F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1495425" cy="476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099F71-882D-47D1-840B-ECD501DC5BFF}"/>
              </a:ext>
            </a:extLst>
          </p:cNvPr>
          <p:cNvSpPr txBox="1"/>
          <p:nvPr/>
        </p:nvSpPr>
        <p:spPr>
          <a:xfrm>
            <a:off x="2051720" y="3717032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Rp.49.000.000,- x 132 % ( </a:t>
            </a:r>
            <a:r>
              <a:rPr lang="en-US" b="1" dirty="0" err="1">
                <a:solidFill>
                  <a:schemeClr val="bg1"/>
                </a:solidFill>
              </a:rPr>
              <a:t>Inflasi</a:t>
            </a:r>
            <a:r>
              <a:rPr lang="en-US" b="1" dirty="0">
                <a:solidFill>
                  <a:schemeClr val="bg1"/>
                </a:solidFill>
              </a:rPr>
              <a:t> ) = </a:t>
            </a:r>
            <a:r>
              <a:rPr lang="en-US" b="1" dirty="0" err="1">
                <a:solidFill>
                  <a:schemeClr val="bg1"/>
                </a:solidFill>
              </a:rPr>
              <a:t>Rp</a:t>
            </a:r>
            <a:r>
              <a:rPr lang="en-US" b="1" dirty="0">
                <a:solidFill>
                  <a:schemeClr val="bg1"/>
                </a:solidFill>
              </a:rPr>
              <a:t>. 64.000.000,-    </a:t>
            </a:r>
            <a:r>
              <a:rPr lang="en-US" b="1" dirty="0" err="1">
                <a:solidFill>
                  <a:schemeClr val="bg1"/>
                </a:solidFill>
              </a:rPr>
              <a:t>thn</a:t>
            </a:r>
            <a:r>
              <a:rPr lang="en-US" b="1" dirty="0">
                <a:solidFill>
                  <a:schemeClr val="bg1"/>
                </a:solidFill>
              </a:rPr>
              <a:t> 2030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9DEF8-6B1A-422E-B36E-867F0CBDB6E3}"/>
              </a:ext>
            </a:extLst>
          </p:cNvPr>
          <p:cNvSpPr txBox="1"/>
          <p:nvPr/>
        </p:nvSpPr>
        <p:spPr>
          <a:xfrm>
            <a:off x="3131840" y="4365104"/>
            <a:ext cx="396044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POSKA = </a:t>
            </a:r>
            <a:r>
              <a:rPr lang="en-US" sz="2400" b="1" dirty="0" err="1">
                <a:solidFill>
                  <a:schemeClr val="bg1"/>
                </a:solidFill>
              </a:rPr>
              <a:t>Rp</a:t>
            </a:r>
            <a:r>
              <a:rPr lang="en-US" sz="2400" b="1" dirty="0">
                <a:solidFill>
                  <a:schemeClr val="bg1"/>
                </a:solidFill>
              </a:rPr>
              <a:t>. 64.000.000,- 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EA9A905-DDED-4EDE-BCF5-08D6DA8B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836712"/>
            <a:ext cx="51845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Tahoma" panose="020B0604030504040204" pitchFamily="34" charset="0"/>
              </a:rPr>
              <a:t>ILUSTRASI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BUP			: 58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Tahun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Lahir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1972 /46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TMT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: 2008 ( 20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Masa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Kerja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12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2030 )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Gapok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+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Tj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suami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istri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: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3.713.808,-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Iuran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THT			: 3,25 %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121.000 )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THT yang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diterima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49.000.000,-</a:t>
            </a:r>
          </a:p>
        </p:txBody>
      </p:sp>
    </p:spTree>
    <p:extLst>
      <p:ext uri="{BB962C8B-B14F-4D97-AF65-F5344CB8AC3E}">
        <p14:creationId xmlns:p14="http://schemas.microsoft.com/office/powerpoint/2010/main" val="1381915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449512-A860-44D7-BA28-5F999E5EEA2D}"/>
              </a:ext>
            </a:extLst>
          </p:cNvPr>
          <p:cNvSpPr txBox="1"/>
          <p:nvPr/>
        </p:nvSpPr>
        <p:spPr>
          <a:xfrm>
            <a:off x="2411760" y="332656"/>
            <a:ext cx="424847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POSKA = </a:t>
            </a:r>
            <a:r>
              <a:rPr lang="en-US" sz="2400" b="1" dirty="0" err="1">
                <a:solidFill>
                  <a:schemeClr val="bg1"/>
                </a:solidFill>
              </a:rPr>
              <a:t>Rp</a:t>
            </a:r>
            <a:r>
              <a:rPr lang="en-US" sz="2400" b="1" dirty="0">
                <a:solidFill>
                  <a:schemeClr val="bg1"/>
                </a:solidFill>
              </a:rPr>
              <a:t>. 126.000.000,- 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A14708-546C-440B-AFF7-B2F9CDDF2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321990"/>
              </p:ext>
            </p:extLst>
          </p:nvPr>
        </p:nvGraphicFramePr>
        <p:xfrm>
          <a:off x="0" y="2276872"/>
          <a:ext cx="916754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6D2142-8E63-4CB3-AB7D-D12FCCF3DC17}"/>
              </a:ext>
            </a:extLst>
          </p:cNvPr>
          <p:cNvSpPr txBox="1"/>
          <p:nvPr/>
        </p:nvSpPr>
        <p:spPr>
          <a:xfrm>
            <a:off x="2411760" y="908720"/>
            <a:ext cx="424847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POSKA = </a:t>
            </a:r>
            <a:r>
              <a:rPr lang="en-US" sz="2400" b="1" dirty="0" err="1">
                <a:solidFill>
                  <a:schemeClr val="bg1"/>
                </a:solidFill>
              </a:rPr>
              <a:t>Rp</a:t>
            </a:r>
            <a:r>
              <a:rPr lang="en-US" sz="2400" b="1" dirty="0">
                <a:solidFill>
                  <a:schemeClr val="bg1"/>
                </a:solidFill>
              </a:rPr>
              <a:t>.   64.000.000,- </a:t>
            </a:r>
            <a:r>
              <a:rPr lang="en-US" b="1" dirty="0">
                <a:solidFill>
                  <a:schemeClr val="bg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3567634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D4F653-8713-4247-BCFD-E9B0BDF0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1"/>
            <a:ext cx="8136904" cy="39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49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6E9A6F-9884-4B54-B1D7-4C92C5CC4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7163"/>
            <a:ext cx="8096250" cy="53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3841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2C955-1576-4E91-A1D7-DDDDCF54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6480720" cy="4464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B6248-79E1-435B-9CE7-16B1A57C4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710"/>
            <a:ext cx="6480720" cy="1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322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984BD2-74F1-439A-8562-1EE3E95C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025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82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2913E5-6499-4DAF-9914-532E2C4D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599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50000"/>
              <a:lumOff val="50000"/>
            </a:schemeClr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23919-F191-41D5-9BC1-8855BA0F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0"/>
            <a:ext cx="604867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6616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59F129A-A722-4B1A-8F46-34AEBBDD6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68473"/>
              </p:ext>
            </p:extLst>
          </p:nvPr>
        </p:nvGraphicFramePr>
        <p:xfrm>
          <a:off x="1403649" y="0"/>
          <a:ext cx="5688631" cy="659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Worksheet" r:id="rId3" imgW="8201235" imgH="13296750" progId="Excel.Sheet.12">
                  <p:embed/>
                </p:oleObj>
              </mc:Choice>
              <mc:Fallback>
                <p:oleObj name="Worksheet" r:id="rId3" imgW="8201235" imgH="13296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9" y="0"/>
                        <a:ext cx="5688631" cy="659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62515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79C376-2355-4E9C-B191-A38664712D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59632" y="0"/>
          <a:ext cx="6480720" cy="551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Worksheet" r:id="rId3" imgW="10401341" imgH="18116748" progId="Excel.Sheet.12">
                  <p:embed/>
                </p:oleObj>
              </mc:Choice>
              <mc:Fallback>
                <p:oleObj name="Worksheet" r:id="rId3" imgW="10401341" imgH="18116748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E79C376-2355-4E9C-B191-A38664712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0"/>
                        <a:ext cx="6480720" cy="5517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83148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:\Corporate Communication\kartu2\CardBack.png">
            <a:extLst>
              <a:ext uri="{FF2B5EF4-FFF2-40B4-BE49-F238E27FC236}">
                <a16:creationId xmlns:a16="http://schemas.microsoft.com/office/drawing/2014/main" id="{3A3F5DF7-361A-4CFF-9E93-3EE4FC2D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990" y="836712"/>
            <a:ext cx="4314180" cy="3079412"/>
          </a:xfrm>
          <a:prstGeom prst="rect">
            <a:avLst/>
          </a:prstGeom>
          <a:noFill/>
        </p:spPr>
      </p:pic>
      <p:pic>
        <p:nvPicPr>
          <p:cNvPr id="3" name="Picture 4" descr="H:\Corporate Communication\kartu2\CardBack-02.png">
            <a:extLst>
              <a:ext uri="{FF2B5EF4-FFF2-40B4-BE49-F238E27FC236}">
                <a16:creationId xmlns:a16="http://schemas.microsoft.com/office/drawing/2014/main" id="{FE895381-DE32-4ADD-B7A1-1E26C1E0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7242"/>
            <a:ext cx="4572000" cy="316835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1207E0-C08C-43E4-B8B6-C4291AD3ED98}"/>
              </a:ext>
            </a:extLst>
          </p:cNvPr>
          <p:cNvSpPr txBox="1"/>
          <p:nvPr/>
        </p:nvSpPr>
        <p:spPr>
          <a:xfrm>
            <a:off x="2987824" y="4869160"/>
            <a:ext cx="3336170" cy="55399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Untuk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melihat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 status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dana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,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QR Code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dapat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di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 scan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melalui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smartphone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 (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Andorid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/IOS)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arajita" pitchFamily="34" charset="0"/>
                <a:ea typeface="+mn-ea"/>
                <a:cs typeface="Aparajita" pitchFamily="34" charset="0"/>
              </a:rPr>
              <a:t>Anda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arajita" pitchFamily="34" charset="0"/>
              <a:ea typeface="+mn-ea"/>
              <a:cs typeface="Aparajit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6CD45-3195-4DB0-9E0A-F9A207865DD8}"/>
              </a:ext>
            </a:extLst>
          </p:cNvPr>
          <p:cNvSpPr txBox="1"/>
          <p:nvPr/>
        </p:nvSpPr>
        <p:spPr>
          <a:xfrm>
            <a:off x="3410576" y="188640"/>
            <a:ext cx="2310248" cy="40011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KARTU PESERTA</a:t>
            </a:r>
          </a:p>
        </p:txBody>
      </p:sp>
    </p:spTree>
    <p:extLst>
      <p:ext uri="{BB962C8B-B14F-4D97-AF65-F5344CB8AC3E}">
        <p14:creationId xmlns:p14="http://schemas.microsoft.com/office/powerpoint/2010/main" val="12956502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61EF8B-30C2-48B8-A12E-D99764B69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800" y="4581128"/>
            <a:ext cx="3779912" cy="82195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Inhaltsplatzhalter 13">
            <a:extLst>
              <a:ext uri="{FF2B5EF4-FFF2-40B4-BE49-F238E27FC236}">
                <a16:creationId xmlns:a16="http://schemas.microsoft.com/office/drawing/2014/main" id="{55559365-940F-4B73-A1F8-7FC2E0860B9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549275"/>
            <a:ext cx="3076575" cy="2516188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B0ECB46-5CC7-4E67-93C2-27014E110785}"/>
              </a:ext>
            </a:extLst>
          </p:cNvPr>
          <p:cNvSpPr txBox="1">
            <a:spLocks/>
          </p:cNvSpPr>
          <p:nvPr/>
        </p:nvSpPr>
        <p:spPr>
          <a:xfrm>
            <a:off x="480930" y="232140"/>
            <a:ext cx="79208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448</a:t>
            </a:r>
            <a:r>
              <a:rPr kumimoji="0" lang="id-ID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.</a:t>
            </a:r>
            <a:r>
              <a:rPr kumimoji="0" lang="en-AU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867 </a:t>
            </a:r>
            <a:r>
              <a:rPr kumimoji="0" lang="en-AU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Peserta</a:t>
            </a:r>
            <a:r>
              <a:rPr kumimoji="0" lang="en-AU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 </a:t>
            </a:r>
            <a:r>
              <a:rPr kumimoji="0" lang="id-ID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 &amp; 74 I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nstansi</a:t>
            </a:r>
            <a:br>
              <a:rPr kumimoji="0" lang="id-ID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</a:br>
            <a:r>
              <a:rPr kumimoji="0" lang="id-ID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TELAH MENJADI NASABAH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D5A2D-541B-413A-8943-8A7DDD16DD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37" y="1622107"/>
            <a:ext cx="2700448" cy="1496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C108A-934B-4CC4-88D1-EAD884E73B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3293" y="1626537"/>
            <a:ext cx="2710244" cy="1502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3C761D-E8C9-4077-B8D4-D6BF86B9B0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0446" y="1620209"/>
            <a:ext cx="2703873" cy="1498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5BCD5-4B78-4E91-B916-B5003EF5886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781" y="3652622"/>
            <a:ext cx="2702604" cy="1497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5E2D2-8979-4418-8A0B-58C2547C6E3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1025" y="3652621"/>
            <a:ext cx="2682512" cy="1486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168A88-DCDB-4249-9A6E-8A27AD7AF4A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0446" y="3652621"/>
            <a:ext cx="2702606" cy="1497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61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F7F59F-4A23-4C2F-AB97-BDDC0403407E}"/>
              </a:ext>
            </a:extLst>
          </p:cNvPr>
          <p:cNvSpPr txBox="1">
            <a:spLocks/>
          </p:cNvSpPr>
          <p:nvPr/>
        </p:nvSpPr>
        <p:spPr>
          <a:xfrm>
            <a:off x="571472" y="265725"/>
            <a:ext cx="792088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Beberapa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Nasabah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lainnya</a:t>
            </a:r>
            <a:endParaRPr kumimoji="0" lang="id-ID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3C3C3C">
                    <a:alpha val="40000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Myriad Arabic" pitchFamily="50" charset="-78"/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57A97B4A-231C-454D-B828-CD20C281711B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3553583"/>
            <a:ext cx="1312514" cy="1191764"/>
            <a:chOff x="-3482255" y="4228049"/>
            <a:chExt cx="1594677" cy="1271219"/>
          </a:xfrm>
        </p:grpSpPr>
        <p:pic>
          <p:nvPicPr>
            <p:cNvPr id="5" name="irc_mi" descr="http://1.bp.blogspot.com/_INsaMP-APQM/TAnHpmAf93I/AAAAAAAACeE/dzlknVcKIM8/s320/inhutani%2BII.jpg">
              <a:extLst>
                <a:ext uri="{FF2B5EF4-FFF2-40B4-BE49-F238E27FC236}">
                  <a16:creationId xmlns:a16="http://schemas.microsoft.com/office/drawing/2014/main" id="{3141A729-DBCA-4E5C-B1A0-6D82432E2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090905" y="4228049"/>
              <a:ext cx="849529" cy="84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3">
              <a:extLst>
                <a:ext uri="{FF2B5EF4-FFF2-40B4-BE49-F238E27FC236}">
                  <a16:creationId xmlns:a16="http://schemas.microsoft.com/office/drawing/2014/main" id="{FD737386-95E2-4BF5-ABEA-549FF2F99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82255" y="5070684"/>
              <a:ext cx="1594677" cy="42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PT INHUTANI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(PERSERO)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9" descr="C:\LOGO\logo_pht_new.jpg">
            <a:extLst>
              <a:ext uri="{FF2B5EF4-FFF2-40B4-BE49-F238E27FC236}">
                <a16:creationId xmlns:a16="http://schemas.microsoft.com/office/drawing/2014/main" id="{4E198195-D3A7-44ED-A79A-31F263B6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545471"/>
            <a:ext cx="926957" cy="10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http://1.bp.blogspot.com/-nDo_ebyJMSI/Thu2qZxcSEI/AAAAAAAAB18/d2efaLJAUN4/s400/logo-PTBA-kotak.jpg">
            <a:extLst>
              <a:ext uri="{FF2B5EF4-FFF2-40B4-BE49-F238E27FC236}">
                <a16:creationId xmlns:a16="http://schemas.microsoft.com/office/drawing/2014/main" id="{88734D0E-785F-473C-B837-14B18F54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17479"/>
            <a:ext cx="819401" cy="98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6" descr="http://3.bp.blogspot.com/-5Ff03WcexsY/UV__IreWvnI/AAAAAAAAAGo/WEUyeZPUdlc/s1600/Logo%2BPelindo%2BIII.jpg">
            <a:extLst>
              <a:ext uri="{FF2B5EF4-FFF2-40B4-BE49-F238E27FC236}">
                <a16:creationId xmlns:a16="http://schemas.microsoft.com/office/drawing/2014/main" id="{C0511351-B14C-48B9-9CB8-2073A8DF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473463"/>
            <a:ext cx="1130084" cy="106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2">
            <a:extLst>
              <a:ext uri="{FF2B5EF4-FFF2-40B4-BE49-F238E27FC236}">
                <a16:creationId xmlns:a16="http://schemas.microsoft.com/office/drawing/2014/main" id="{52466041-9EF0-4B34-8357-67153F923BCC}"/>
              </a:ext>
            </a:extLst>
          </p:cNvPr>
          <p:cNvGrpSpPr>
            <a:grpSpLocks/>
          </p:cNvGrpSpPr>
          <p:nvPr/>
        </p:nvGrpSpPr>
        <p:grpSpPr bwMode="auto">
          <a:xfrm>
            <a:off x="7164288" y="2473463"/>
            <a:ext cx="1752488" cy="1234531"/>
            <a:chOff x="826357" y="2551792"/>
            <a:chExt cx="2056477" cy="1420242"/>
          </a:xfrm>
        </p:grpSpPr>
        <p:pic>
          <p:nvPicPr>
            <p:cNvPr id="11" name="irc_mi" descr="http://whiteshirtstudio.files.wordpress.com/2008/04/logo.jpg">
              <a:extLst>
                <a:ext uri="{FF2B5EF4-FFF2-40B4-BE49-F238E27FC236}">
                  <a16:creationId xmlns:a16="http://schemas.microsoft.com/office/drawing/2014/main" id="{0EA9CC5E-9955-4BB2-A7CE-C8B82D5DD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13805" y="2551792"/>
              <a:ext cx="878994" cy="89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B2B5B4EE-CF67-414E-BBA2-ED1B6E860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57" y="3483080"/>
              <a:ext cx="2056477" cy="48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PT INHUTANI I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  <a:r>
                <a: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(PERSERO)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6" descr="http://www.aki.or.id/photos/Wenyk5281590_90_rukindo.jpg">
            <a:extLst>
              <a:ext uri="{FF2B5EF4-FFF2-40B4-BE49-F238E27FC236}">
                <a16:creationId xmlns:a16="http://schemas.microsoft.com/office/drawing/2014/main" id="{A36A80DF-4639-41EE-BF94-0E473FC32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841615"/>
            <a:ext cx="837123" cy="70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7" descr="http://inaport4.co.id/wp-content/uploads/2015/02/logo-pelindo-42.png">
            <a:extLst>
              <a:ext uri="{FF2B5EF4-FFF2-40B4-BE49-F238E27FC236}">
                <a16:creationId xmlns:a16="http://schemas.microsoft.com/office/drawing/2014/main" id="{29D90EB9-AF92-4196-9884-46F75369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689487"/>
            <a:ext cx="1458750" cy="86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Arthaloka-Indonesia_8">
            <a:extLst>
              <a:ext uri="{FF2B5EF4-FFF2-40B4-BE49-F238E27FC236}">
                <a16:creationId xmlns:a16="http://schemas.microsoft.com/office/drawing/2014/main" id="{0581C516-893A-499C-B37A-478CFF2EF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3913623"/>
            <a:ext cx="2320738" cy="3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http://satulayanan.id/images/Penyelenggara/62.png">
            <a:extLst>
              <a:ext uri="{FF2B5EF4-FFF2-40B4-BE49-F238E27FC236}">
                <a16:creationId xmlns:a16="http://schemas.microsoft.com/office/drawing/2014/main" id="{FA9C20AC-6632-44C1-80C5-92F43493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203848" y="1537359"/>
            <a:ext cx="1150699" cy="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8" descr="Hutama_Karya_110e8_450x450">
            <a:extLst>
              <a:ext uri="{FF2B5EF4-FFF2-40B4-BE49-F238E27FC236}">
                <a16:creationId xmlns:a16="http://schemas.microsoft.com/office/drawing/2014/main" id="{DC637268-3DCA-443D-8C80-3C98AB93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1537359"/>
            <a:ext cx="1525057" cy="86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https://encrypted-tbn3.gstatic.com/images?q=tbn:ANd9GcQaptgVzZRy3dxwwmwKfej0CqK-4U_c2s-e2_TJabUTrRSmHmy_RdL1LF2e">
            <a:extLst>
              <a:ext uri="{FF2B5EF4-FFF2-40B4-BE49-F238E27FC236}">
                <a16:creationId xmlns:a16="http://schemas.microsoft.com/office/drawing/2014/main" id="{C1052EF8-B1D5-4FF0-A604-134C0E30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3553583"/>
            <a:ext cx="1512168" cy="111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lh3.googleusercontent.com/-rw97YpwtYOU/VdR5iDRBLcI/AAAAAAAAA5E/gfTlcUlCt_E/s1600/logo%252520pelindo1-b.jpg">
            <a:extLst>
              <a:ext uri="{FF2B5EF4-FFF2-40B4-BE49-F238E27FC236}">
                <a16:creationId xmlns:a16="http://schemas.microsoft.com/office/drawing/2014/main" id="{D26B3BEB-7B09-4AC9-8D65-5E98372541FB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1465351"/>
            <a:ext cx="1193523" cy="87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1.bp.blogspot.com/-5s7IKuM-qxU/Um8VCbuWYjI/AAAAAAAABTQ/SwespjL8oH0/s1600/IPCLogoWeb.png">
            <a:extLst>
              <a:ext uri="{FF2B5EF4-FFF2-40B4-BE49-F238E27FC236}">
                <a16:creationId xmlns:a16="http://schemas.microsoft.com/office/drawing/2014/main" id="{8E0AB47C-D916-413D-8B1B-1D10B3C3C98C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2617479"/>
            <a:ext cx="1193522" cy="11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logo-adhi (1).png">
            <a:extLst>
              <a:ext uri="{FF2B5EF4-FFF2-40B4-BE49-F238E27FC236}">
                <a16:creationId xmlns:a16="http://schemas.microsoft.com/office/drawing/2014/main" id="{7D1B2CFF-D83D-478F-B1F8-544EC18F81E1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7544" y="1393343"/>
            <a:ext cx="873128" cy="1046762"/>
          </a:xfrm>
          <a:prstGeom prst="rect">
            <a:avLst/>
          </a:prstGeom>
        </p:spPr>
      </p:pic>
      <p:pic>
        <p:nvPicPr>
          <p:cNvPr id="23" name="Picture 22" descr="http://trainingak3.hsecenter-id.com/wp-content/uploads/2015/11/PT.-WIKA.jpg">
            <a:extLst>
              <a:ext uri="{FF2B5EF4-FFF2-40B4-BE49-F238E27FC236}">
                <a16:creationId xmlns:a16="http://schemas.microsoft.com/office/drawing/2014/main" id="{83B1C058-DCA5-4C64-AD90-F5A561C46266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984" y="1681375"/>
            <a:ext cx="1525056" cy="75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Taspen-Life\Documents\images pegadaian.jpg">
            <a:extLst>
              <a:ext uri="{FF2B5EF4-FFF2-40B4-BE49-F238E27FC236}">
                <a16:creationId xmlns:a16="http://schemas.microsoft.com/office/drawing/2014/main" id="{70D2199A-8092-4DD2-B18A-E46CD779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84168" y="1537359"/>
            <a:ext cx="1259829" cy="85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scci">
            <a:extLst>
              <a:ext uri="{FF2B5EF4-FFF2-40B4-BE49-F238E27FC236}">
                <a16:creationId xmlns:a16="http://schemas.microsoft.com/office/drawing/2014/main" id="{9A9CFE48-CF5F-4FA7-BD11-F45BB518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24128" y="3769607"/>
            <a:ext cx="1856590" cy="66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Users\V5-471G\Desktop\url.jpg">
            <a:extLst>
              <a:ext uri="{FF2B5EF4-FFF2-40B4-BE49-F238E27FC236}">
                <a16:creationId xmlns:a16="http://schemas.microsoft.com/office/drawing/2014/main" id="{26C9481E-5F03-4518-8E56-A8F2E16E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9552" y="4921735"/>
            <a:ext cx="784975" cy="7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http://1.bp.blogspot.com/-az29yebSEho/T1wJOWUpoyI/AAAAAAAAF1c/Ds6Yei-G0T8/s1600/PT%2BGaram%2BPersero.jpg">
            <a:extLst>
              <a:ext uri="{FF2B5EF4-FFF2-40B4-BE49-F238E27FC236}">
                <a16:creationId xmlns:a16="http://schemas.microsoft.com/office/drawing/2014/main" id="{105B1E77-26DD-47CE-A163-2AE474FB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835696" y="4705711"/>
            <a:ext cx="1079457" cy="86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C:\Users\V5-471G\Desktop\Untitled.png">
            <a:extLst>
              <a:ext uri="{FF2B5EF4-FFF2-40B4-BE49-F238E27FC236}">
                <a16:creationId xmlns:a16="http://schemas.microsoft.com/office/drawing/2014/main" id="{35B124BB-F1E6-427D-975C-B59C5521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55976" y="4849727"/>
            <a:ext cx="2011362" cy="63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C:\Users\User\Pictures\PKS.jpg">
            <a:extLst>
              <a:ext uri="{FF2B5EF4-FFF2-40B4-BE49-F238E27FC236}">
                <a16:creationId xmlns:a16="http://schemas.microsoft.com/office/drawing/2014/main" id="{EFDE6890-6134-4AC9-9EFA-E556BE3A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03848" y="4633703"/>
            <a:ext cx="89931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9980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Pictures\bank-bukopin-logo-9A6A41B8EB-seeklogo.com.gif">
            <a:extLst>
              <a:ext uri="{FF2B5EF4-FFF2-40B4-BE49-F238E27FC236}">
                <a16:creationId xmlns:a16="http://schemas.microsoft.com/office/drawing/2014/main" id="{2C15CB31-530F-451B-9687-F618480F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28999"/>
            <a:ext cx="1905000" cy="1656184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1B6CE4-5D78-4A22-AC12-3C179C398734}"/>
              </a:ext>
            </a:extLst>
          </p:cNvPr>
          <p:cNvSpPr txBox="1">
            <a:spLocks/>
          </p:cNvSpPr>
          <p:nvPr/>
        </p:nvSpPr>
        <p:spPr>
          <a:xfrm>
            <a:off x="642910" y="122032"/>
            <a:ext cx="792088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Beberapa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Nasabah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3C3C3C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Myriad Arabic" pitchFamily="50" charset="-78"/>
              </a:rPr>
              <a:t>lainnya</a:t>
            </a:r>
            <a:endParaRPr kumimoji="0" lang="id-ID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3C3C3C">
                    <a:alpha val="40000"/>
                  </a:srgbClr>
                </a:outerShdw>
              </a:effectLst>
              <a:uLnTx/>
              <a:uFillTx/>
              <a:latin typeface="Bebas Neue" panose="020B0606020202050201" pitchFamily="34" charset="0"/>
              <a:ea typeface="+mn-ea"/>
              <a:cs typeface="Myriad Arabic" pitchFamily="50" charset="-78"/>
            </a:endParaRP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FF92451E-2CD4-4769-AF91-100FE483A6A1}"/>
              </a:ext>
            </a:extLst>
          </p:cNvPr>
          <p:cNvGrpSpPr>
            <a:grpSpLocks/>
          </p:cNvGrpSpPr>
          <p:nvPr/>
        </p:nvGrpSpPr>
        <p:grpSpPr bwMode="auto">
          <a:xfrm>
            <a:off x="4932040" y="2152935"/>
            <a:ext cx="3456384" cy="720080"/>
            <a:chOff x="2712236" y="3133576"/>
            <a:chExt cx="4270534" cy="1073058"/>
          </a:xfrm>
        </p:grpSpPr>
        <p:pic>
          <p:nvPicPr>
            <p:cNvPr id="6" name="Picture 9" descr="C:\Users\Taspen-Life\Pictures\logo bank pundi.png">
              <a:extLst>
                <a:ext uri="{FF2B5EF4-FFF2-40B4-BE49-F238E27FC236}">
                  <a16:creationId xmlns:a16="http://schemas.microsoft.com/office/drawing/2014/main" id="{7382FCA1-07EC-40B5-B064-6B9EF7D4C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2572" y="3133576"/>
              <a:ext cx="1500198" cy="107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D:\Koperasi Rizky Abadi\Logo\LOGO BYB 1.jpg">
              <a:extLst>
                <a:ext uri="{FF2B5EF4-FFF2-40B4-BE49-F238E27FC236}">
                  <a16:creationId xmlns:a16="http://schemas.microsoft.com/office/drawing/2014/main" id="{F310AC64-482A-46F7-A348-1CC196521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2236" y="3308369"/>
              <a:ext cx="2598771" cy="78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">
            <a:extLst>
              <a:ext uri="{FF2B5EF4-FFF2-40B4-BE49-F238E27FC236}">
                <a16:creationId xmlns:a16="http://schemas.microsoft.com/office/drawing/2014/main" id="{C8A3A65B-59D0-41AB-BEB1-094543F0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3305063"/>
            <a:ext cx="2115393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Calibri" pitchFamily="34" charset="0"/>
                <a:cs typeface="Times New Roman" pitchFamily="18" charset="0"/>
              </a:rPr>
              <a:t>BPR  DANA RAYA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22" descr="KALBAR">
            <a:extLst>
              <a:ext uri="{FF2B5EF4-FFF2-40B4-BE49-F238E27FC236}">
                <a16:creationId xmlns:a16="http://schemas.microsoft.com/office/drawing/2014/main" id="{DA507633-17A6-40C0-81B5-DE981D930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385183"/>
            <a:ext cx="706372" cy="86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Logo Pemprov Kalteng1">
            <a:extLst>
              <a:ext uri="{FF2B5EF4-FFF2-40B4-BE49-F238E27FC236}">
                <a16:creationId xmlns:a16="http://schemas.microsoft.com/office/drawing/2014/main" id="{B4C9A7FA-BAAB-4572-8638-98C3E5B3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457191"/>
            <a:ext cx="804545" cy="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 descr="sumatera selatan.png">
            <a:extLst>
              <a:ext uri="{FF2B5EF4-FFF2-40B4-BE49-F238E27FC236}">
                <a16:creationId xmlns:a16="http://schemas.microsoft.com/office/drawing/2014/main" id="{B5A00CFB-A712-4021-8BB6-3F20E58CFC5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059832" y="4457191"/>
            <a:ext cx="815571" cy="862013"/>
          </a:xfrm>
          <a:prstGeom prst="rect">
            <a:avLst/>
          </a:prstGeom>
        </p:spPr>
      </p:pic>
      <p:pic>
        <p:nvPicPr>
          <p:cNvPr id="12" name="Picture 21" descr="http://www.logovaults.com/stock_thumb/preview-bank-btn-bank-tabungan-negara-logo-MTk4OA==.jpg">
            <a:extLst>
              <a:ext uri="{FF2B5EF4-FFF2-40B4-BE49-F238E27FC236}">
                <a16:creationId xmlns:a16="http://schemas.microsoft.com/office/drawing/2014/main" id="{65522AA3-CE9A-4ECB-B329-69E6D7D4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1288839"/>
            <a:ext cx="1609091" cy="47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Logo-Bank-BTPN">
            <a:extLst>
              <a:ext uri="{FF2B5EF4-FFF2-40B4-BE49-F238E27FC236}">
                <a16:creationId xmlns:a16="http://schemas.microsoft.com/office/drawing/2014/main" id="{20584E59-799B-44DA-8978-3E00A299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216831"/>
            <a:ext cx="12642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Mandiri">
            <a:extLst>
              <a:ext uri="{FF2B5EF4-FFF2-40B4-BE49-F238E27FC236}">
                <a16:creationId xmlns:a16="http://schemas.microsoft.com/office/drawing/2014/main" id="{49E203BB-EFAE-432C-A4FC-34DB14F1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1288839"/>
            <a:ext cx="1616275" cy="51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 descr="PT">
            <a:extLst>
              <a:ext uri="{FF2B5EF4-FFF2-40B4-BE49-F238E27FC236}">
                <a16:creationId xmlns:a16="http://schemas.microsoft.com/office/drawing/2014/main" id="{ADF151D4-8F39-4FE0-A8C9-7B78E1D5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1144823"/>
            <a:ext cx="1576251" cy="4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http://www.karirzone.com/wp-content/uploads/2015/08/madiri_taspen_pos.png">
            <a:extLst>
              <a:ext uri="{FF2B5EF4-FFF2-40B4-BE49-F238E27FC236}">
                <a16:creationId xmlns:a16="http://schemas.microsoft.com/office/drawing/2014/main" id="{891564D2-0019-4C10-A207-5774259C7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856791"/>
            <a:ext cx="1494156" cy="142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2.bp.blogspot.com/-EQDHRTfDUU8/VS_d2Pm2P0I/AAAAAAAAUSI/6XTt5DsXUyg/s1600/LOGO%2BBANK%2BWOORI%2BSAUDARA.png">
            <a:extLst>
              <a:ext uri="{FF2B5EF4-FFF2-40B4-BE49-F238E27FC236}">
                <a16:creationId xmlns:a16="http://schemas.microsoft.com/office/drawing/2014/main" id="{756F748F-A8C1-4DFB-B3F1-A0D98B5D7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2008919"/>
            <a:ext cx="1263724" cy="869943"/>
          </a:xfrm>
          <a:prstGeom prst="rect">
            <a:avLst/>
          </a:prstGeom>
          <a:noFill/>
        </p:spPr>
      </p:pic>
      <p:pic>
        <p:nvPicPr>
          <p:cNvPr id="19" name="Picture 16" descr="Logo BPR DP Taspen">
            <a:extLst>
              <a:ext uri="{FF2B5EF4-FFF2-40B4-BE49-F238E27FC236}">
                <a16:creationId xmlns:a16="http://schemas.microsoft.com/office/drawing/2014/main" id="{5D37BA53-880D-46D7-95FC-976DDC79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696" y="2008919"/>
            <a:ext cx="1108844" cy="91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 descr="C:\Users\User\Pictures\index.png">
            <a:extLst>
              <a:ext uri="{FF2B5EF4-FFF2-40B4-BE49-F238E27FC236}">
                <a16:creationId xmlns:a16="http://schemas.microsoft.com/office/drawing/2014/main" id="{E8CAA746-8690-4712-A63B-398E968F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5976" y="4457191"/>
            <a:ext cx="720080" cy="960107"/>
          </a:xfrm>
          <a:prstGeom prst="rect">
            <a:avLst/>
          </a:prstGeom>
          <a:noFill/>
        </p:spPr>
      </p:pic>
      <p:pic>
        <p:nvPicPr>
          <p:cNvPr id="21" name="Picture 1" descr="C:\Users\User\Pictures\index.jpg">
            <a:extLst>
              <a:ext uri="{FF2B5EF4-FFF2-40B4-BE49-F238E27FC236}">
                <a16:creationId xmlns:a16="http://schemas.microsoft.com/office/drawing/2014/main" id="{40DCE42A-9BA1-4FF9-8CB6-653E6A48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8104" y="4457191"/>
            <a:ext cx="648072" cy="868042"/>
          </a:xfrm>
          <a:prstGeom prst="rect">
            <a:avLst/>
          </a:prstGeom>
          <a:noFill/>
        </p:spPr>
      </p:pic>
      <p:pic>
        <p:nvPicPr>
          <p:cNvPr id="22" name="Picture 4" descr="C:\Users\User\Pictures\MMA.jpg">
            <a:extLst>
              <a:ext uri="{FF2B5EF4-FFF2-40B4-BE49-F238E27FC236}">
                <a16:creationId xmlns:a16="http://schemas.microsoft.com/office/drawing/2014/main" id="{E75415D9-D576-47DE-B33A-6FF9EA8B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736" y="2945023"/>
            <a:ext cx="1621234" cy="1296144"/>
          </a:xfrm>
          <a:prstGeom prst="rect">
            <a:avLst/>
          </a:prstGeom>
          <a:noFill/>
        </p:spPr>
      </p:pic>
      <p:pic>
        <p:nvPicPr>
          <p:cNvPr id="23" name="Picture 6" descr="C:\Users\User\Pictures\images.png">
            <a:extLst>
              <a:ext uri="{FF2B5EF4-FFF2-40B4-BE49-F238E27FC236}">
                <a16:creationId xmlns:a16="http://schemas.microsoft.com/office/drawing/2014/main" id="{BD4F6BA3-1358-4962-8855-523BD1B2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84168" y="2945023"/>
            <a:ext cx="1941760" cy="973943"/>
          </a:xfrm>
          <a:prstGeom prst="rect">
            <a:avLst/>
          </a:prstGeom>
          <a:noFill/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E72920D7-708E-4EF7-8FFD-F3265DEC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63964" y="4005710"/>
            <a:ext cx="22053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486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542FDD5-55D5-4703-B4D5-40C79013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2473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565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E681C-CC23-4AF9-947F-154533F9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61"/>
            <a:ext cx="5148064" cy="3137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134BA-0B87-4B86-B8F9-A0E74077C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5086895" cy="322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09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FC383-83AB-4631-BDFE-7506EB971AB5}"/>
              </a:ext>
            </a:extLst>
          </p:cNvPr>
          <p:cNvSpPr txBox="1"/>
          <p:nvPr/>
        </p:nvSpPr>
        <p:spPr>
          <a:xfrm>
            <a:off x="2267744" y="1886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HAK ASN SAAT PENSIUN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0AEA81-8A8F-449A-BD86-A1C427FF67B5}"/>
              </a:ext>
            </a:extLst>
          </p:cNvPr>
          <p:cNvGraphicFramePr/>
          <p:nvPr>
            <p:extLst/>
          </p:nvPr>
        </p:nvGraphicFramePr>
        <p:xfrm>
          <a:off x="107504" y="126876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026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EEEE1EE5-0E0C-456B-947D-4E2D9ED3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74573"/>
            <a:ext cx="7434471" cy="421033"/>
          </a:xfrm>
          <a:prstGeom prst="rect">
            <a:avLst/>
          </a:prstGeom>
          <a:solidFill>
            <a:srgbClr val="14437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b="1" dirty="0">
                <a:solidFill>
                  <a:srgbClr val="FFFF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HAK PENSIUN</a:t>
            </a:r>
          </a:p>
          <a:p>
            <a:pPr defTabSz="914400"/>
            <a:endParaRPr lang="en-US" b="1" dirty="0">
              <a:solidFill>
                <a:srgbClr val="FFFF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34D727-D6CD-4461-A970-FF00C288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188640"/>
            <a:ext cx="864096" cy="432048"/>
          </a:xfrm>
          <a:prstGeom prst="rect">
            <a:avLst/>
          </a:prstGeom>
          <a:solidFill>
            <a:srgbClr val="FFC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3C3C3C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7F4373-73F1-4286-A592-3921EA825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2828789" cy="3060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C76DC2-6531-401F-84B5-1C72C8AB5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1259632" cy="129614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111E562-2854-4A1B-8C18-F8678525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692696"/>
            <a:ext cx="69482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Tahoma" panose="020B0604030504040204" pitchFamily="34" charset="0"/>
              </a:rPr>
              <a:t>ILUSTRASI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BUP			: 58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Tahun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Lahir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1972 /46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TMT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:  1998 ( 20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Masa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Kerja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12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2030 )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Gapok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+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Tj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suami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istri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anak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: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3.713.808,-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Iuran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Pensiun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4,75 % (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176.406,-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Pensiun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bln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yang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diterima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: 75% x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3.713.808,- = Rp.2.785.356,-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E950A6DF-5E5E-4C00-8193-92692DB48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3429000"/>
            <a:ext cx="694826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arajita" panose="02020603050405020304" pitchFamily="18" charset="0"/>
                <a:ea typeface="+mn-ea"/>
                <a:cs typeface="Tahoma" panose="020B0604030504040204" pitchFamily="34" charset="0"/>
              </a:rPr>
              <a:t>ILUSTRASI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BUP			: 58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Tahun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Usia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TMT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Bekerja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26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Tahun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: 32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Iuran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Pensiun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( 32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tahun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)	: Rp.176.406 x 12 x 30 =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63.506.160,-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Pensiun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bulalan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: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2.785.356,-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Penerimaa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3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: 36 x </a:t>
            </a:r>
            <a:r>
              <a:rPr lang="en-US" altLang="en-US" sz="1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</a:t>
            </a:r>
            <a:r>
              <a:rPr lang="en-US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2.785.356,-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: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100.272.816,-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7636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6013</TotalTime>
  <Words>332</Words>
  <Application>Microsoft Office PowerPoint</Application>
  <PresentationFormat>On-screen Show (4:3)</PresentationFormat>
  <Paragraphs>120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Aparajita</vt:lpstr>
      <vt:lpstr>Arial</vt:lpstr>
      <vt:lpstr>Arial Black</vt:lpstr>
      <vt:lpstr>Bebas Neue</vt:lpstr>
      <vt:lpstr>Calibri</vt:lpstr>
      <vt:lpstr>Calibri Light</vt:lpstr>
      <vt:lpstr>Cambria</vt:lpstr>
      <vt:lpstr>Century Gothic</vt:lpstr>
      <vt:lpstr>Myriad Arabic</vt:lpstr>
      <vt:lpstr>Tahoma</vt:lpstr>
      <vt:lpstr>Times New Roman</vt:lpstr>
      <vt:lpstr>Wingdings</vt:lpstr>
      <vt:lpstr>Wingdings 3</vt:lpstr>
      <vt:lpstr>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booboo</dc:creator>
  <cp:lastModifiedBy>ASUS</cp:lastModifiedBy>
  <cp:revision>622</cp:revision>
  <cp:lastPrinted>2017-10-30T06:00:10Z</cp:lastPrinted>
  <dcterms:created xsi:type="dcterms:W3CDTF">2011-04-28T14:24:50Z</dcterms:created>
  <dcterms:modified xsi:type="dcterms:W3CDTF">2018-04-30T03:13:14Z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