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4" r:id="rId4"/>
    <p:sldId id="259" r:id="rId5"/>
    <p:sldId id="260" r:id="rId6"/>
    <p:sldId id="261" r:id="rId7"/>
    <p:sldId id="265" r:id="rId8"/>
    <p:sldId id="262" r:id="rId9"/>
    <p:sldId id="263" r:id="rId10"/>
    <p:sldId id="258" r:id="rId11"/>
  </p:sldIdLst>
  <p:sldSz cx="12192000" cy="6858000"/>
  <p:notesSz cx="7069138" cy="1120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3875" cy="561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3675" y="0"/>
            <a:ext cx="3063875" cy="561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06A5F-8EBE-4D29-8694-34FD43BDAA62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647363"/>
            <a:ext cx="3063875" cy="561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3675" y="10647363"/>
            <a:ext cx="3063875" cy="561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A4AE1-0112-4B4A-A2AD-0C09696E5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13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 BIDANG PEMBERHENTIAN PEGAWAI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9005" y="4426287"/>
            <a:ext cx="9238044" cy="609354"/>
          </a:xfrm>
        </p:spPr>
        <p:txBody>
          <a:bodyPr/>
          <a:lstStyle/>
          <a:p>
            <a:r>
              <a:rPr lang="en-US" dirty="0" smtClean="0"/>
              <a:t>BADAN KEPEGAWAIAN, PENDIDIKAN DAN PELATIHAN KOTA SEMARANG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996" y="2967335"/>
            <a:ext cx="5816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TERIMA KASIH 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…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35183"/>
            <a:ext cx="9905998" cy="147857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Tugas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fungsi</a:t>
            </a:r>
            <a:r>
              <a:rPr lang="en-US" dirty="0" smtClean="0">
                <a:solidFill>
                  <a:schemeClr val="bg1"/>
                </a:solidFill>
              </a:rPr>
              <a:t> sub </a:t>
            </a:r>
            <a:r>
              <a:rPr lang="en-US" dirty="0" err="1" smtClean="0">
                <a:solidFill>
                  <a:schemeClr val="bg1"/>
                </a:solidFill>
              </a:rPr>
              <a:t>bidang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pemberhentian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pegawai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3753"/>
            <a:ext cx="9905999" cy="4868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Menyiapkan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kegiatan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penyusunan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Rencana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Kegiatan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Anggaran</a:t>
            </a:r>
            <a:r>
              <a:rPr lang="en-US" sz="1800" dirty="0">
                <a:solidFill>
                  <a:schemeClr val="bg1"/>
                </a:solidFill>
              </a:rPr>
              <a:t> Sub </a:t>
            </a:r>
            <a:r>
              <a:rPr lang="en-US" sz="1800" dirty="0" err="1">
                <a:solidFill>
                  <a:schemeClr val="bg1"/>
                </a:solidFill>
              </a:rPr>
              <a:t>bidang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Pemberhentian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Pegawai</a:t>
            </a:r>
            <a:r>
              <a:rPr lang="en-US" sz="18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Membagi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tugas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kepada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bawahan</a:t>
            </a:r>
            <a:r>
              <a:rPr lang="en-US" sz="18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Membimbing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bawahan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dalam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lingkup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tanggung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jawabnya</a:t>
            </a:r>
            <a:r>
              <a:rPr lang="en-US" sz="18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Memeriksa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hasil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kerja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bawahan</a:t>
            </a:r>
            <a:r>
              <a:rPr lang="en-US" sz="18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Menyiapkan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kegiatan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penyusunan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Sasaran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Kerja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Pegawai</a:t>
            </a:r>
            <a:r>
              <a:rPr lang="en-US" sz="18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Menyiapkan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pelaksanaan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koordinasi</a:t>
            </a:r>
            <a:r>
              <a:rPr lang="en-US" sz="18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Menyiapkan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kegiatan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penyusunan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kebijakan</a:t>
            </a:r>
            <a:r>
              <a:rPr lang="en-US" sz="1800" dirty="0">
                <a:solidFill>
                  <a:schemeClr val="bg1"/>
                </a:solidFill>
              </a:rPr>
              <a:t> Sub </a:t>
            </a:r>
            <a:r>
              <a:rPr lang="en-US" sz="1800" dirty="0" err="1">
                <a:solidFill>
                  <a:schemeClr val="bg1"/>
                </a:solidFill>
              </a:rPr>
              <a:t>bidang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Pemberhentian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Pegawai</a:t>
            </a:r>
            <a:r>
              <a:rPr lang="en-US" sz="18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Menyiapkan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kegiatan</a:t>
            </a:r>
            <a:r>
              <a:rPr lang="en-US" sz="1800" dirty="0">
                <a:solidFill>
                  <a:schemeClr val="bg1"/>
                </a:solidFill>
              </a:rPr>
              <a:t> proses </a:t>
            </a:r>
            <a:r>
              <a:rPr lang="en-US" sz="1800" dirty="0" err="1">
                <a:solidFill>
                  <a:schemeClr val="bg1"/>
                </a:solidFill>
              </a:rPr>
              <a:t>pemberhentian</a:t>
            </a:r>
            <a:r>
              <a:rPr lang="en-US" sz="1800" dirty="0">
                <a:solidFill>
                  <a:schemeClr val="bg1"/>
                </a:solidFill>
              </a:rPr>
              <a:t> ASN </a:t>
            </a:r>
            <a:r>
              <a:rPr lang="en-US" sz="1800" dirty="0" err="1">
                <a:solidFill>
                  <a:schemeClr val="bg1"/>
                </a:solidFill>
              </a:rPr>
              <a:t>atas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pemintaan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sendiri</a:t>
            </a:r>
            <a:r>
              <a:rPr lang="en-US" sz="18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Menyiapkan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kegiatan</a:t>
            </a:r>
            <a:r>
              <a:rPr lang="en-US" sz="1800" dirty="0">
                <a:solidFill>
                  <a:schemeClr val="bg1"/>
                </a:solidFill>
              </a:rPr>
              <a:t> proses </a:t>
            </a:r>
            <a:r>
              <a:rPr lang="en-US" sz="1800" dirty="0" err="1">
                <a:solidFill>
                  <a:schemeClr val="bg1"/>
                </a:solidFill>
              </a:rPr>
              <a:t>pemberhentian</a:t>
            </a:r>
            <a:r>
              <a:rPr lang="en-US" sz="1800" dirty="0">
                <a:solidFill>
                  <a:schemeClr val="bg1"/>
                </a:solidFill>
              </a:rPr>
              <a:t> ASN </a:t>
            </a:r>
            <a:r>
              <a:rPr lang="en-US" sz="1800" dirty="0" err="1">
                <a:solidFill>
                  <a:schemeClr val="bg1"/>
                </a:solidFill>
              </a:rPr>
              <a:t>karena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mencapai</a:t>
            </a:r>
            <a:r>
              <a:rPr lang="en-US" sz="1800" dirty="0">
                <a:solidFill>
                  <a:schemeClr val="bg1"/>
                </a:solidFill>
              </a:rPr>
              <a:t> Batas </a:t>
            </a:r>
            <a:r>
              <a:rPr lang="en-US" sz="1800" dirty="0" err="1">
                <a:solidFill>
                  <a:schemeClr val="bg1"/>
                </a:solidFill>
              </a:rPr>
              <a:t>Usia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Pensiun</a:t>
            </a:r>
            <a:r>
              <a:rPr lang="en-US" sz="18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Menyiapkan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kegiatan</a:t>
            </a:r>
            <a:r>
              <a:rPr lang="en-US" sz="1800" dirty="0" smtClean="0">
                <a:solidFill>
                  <a:schemeClr val="bg1"/>
                </a:solidFill>
              </a:rPr>
              <a:t> proses </a:t>
            </a:r>
            <a:r>
              <a:rPr lang="en-US" sz="1800" dirty="0" err="1">
                <a:solidFill>
                  <a:schemeClr val="bg1"/>
                </a:solidFill>
              </a:rPr>
              <a:t>pemberhentian</a:t>
            </a:r>
            <a:r>
              <a:rPr lang="en-US" sz="1800" dirty="0">
                <a:solidFill>
                  <a:schemeClr val="bg1"/>
                </a:solidFill>
              </a:rPr>
              <a:t> ASN </a:t>
            </a:r>
            <a:r>
              <a:rPr lang="en-US" sz="1800" dirty="0" err="1">
                <a:solidFill>
                  <a:schemeClr val="bg1"/>
                </a:solidFill>
              </a:rPr>
              <a:t>karena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meninggal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dunia</a:t>
            </a:r>
            <a:r>
              <a:rPr lang="en-US" sz="1800" dirty="0" smtClean="0">
                <a:solidFill>
                  <a:schemeClr val="bg1"/>
                </a:solidFill>
              </a:rPr>
              <a:t>;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35183"/>
            <a:ext cx="9905998" cy="147857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Tugas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fungsi</a:t>
            </a:r>
            <a:r>
              <a:rPr lang="en-US" dirty="0" smtClean="0">
                <a:solidFill>
                  <a:schemeClr val="bg1"/>
                </a:solidFill>
              </a:rPr>
              <a:t> sub </a:t>
            </a:r>
            <a:r>
              <a:rPr lang="en-US" dirty="0" err="1" smtClean="0">
                <a:solidFill>
                  <a:schemeClr val="bg1"/>
                </a:solidFill>
              </a:rPr>
              <a:t>bidang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pemberhentian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pegawai</a:t>
            </a:r>
            <a:r>
              <a:rPr lang="en-US" dirty="0" smtClean="0">
                <a:solidFill>
                  <a:schemeClr val="bg1"/>
                </a:solidFill>
              </a:rPr>
              <a:t> - </a:t>
            </a:r>
            <a:r>
              <a:rPr lang="en-US" dirty="0" err="1" smtClean="0">
                <a:solidFill>
                  <a:schemeClr val="bg1"/>
                </a:solidFill>
              </a:rPr>
              <a:t>lanjutan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3753"/>
            <a:ext cx="9905999" cy="4868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chemeClr val="bg1"/>
                </a:solidFill>
              </a:rPr>
              <a:t>Menyiapkan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kegiatan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fasilitasi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permohonan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taspen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bagi</a:t>
            </a:r>
            <a:r>
              <a:rPr lang="en-US" sz="1800" dirty="0" smtClean="0">
                <a:solidFill>
                  <a:schemeClr val="bg1"/>
                </a:solidFill>
              </a:rPr>
              <a:t> ASN yang </a:t>
            </a:r>
            <a:r>
              <a:rPr lang="en-US" sz="1800" dirty="0" err="1" smtClean="0">
                <a:solidFill>
                  <a:schemeClr val="bg1"/>
                </a:solidFill>
              </a:rPr>
              <a:t>purna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tugas</a:t>
            </a:r>
            <a:r>
              <a:rPr lang="en-US" sz="1800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chemeClr val="bg1"/>
                </a:solidFill>
              </a:rPr>
              <a:t>Menyiapkan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kegiatan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penetapan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pemberhentian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sementara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dari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jabatan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organik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pengaktifan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kembali</a:t>
            </a:r>
            <a:r>
              <a:rPr lang="en-US" sz="1800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chemeClr val="bg1"/>
                </a:solidFill>
              </a:rPr>
              <a:t>Menyiapkan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kegiatan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penyusunan</a:t>
            </a:r>
            <a:r>
              <a:rPr lang="en-US" sz="1800" dirty="0" smtClean="0">
                <a:solidFill>
                  <a:schemeClr val="bg1"/>
                </a:solidFill>
              </a:rPr>
              <a:t> data </a:t>
            </a:r>
            <a:r>
              <a:rPr lang="en-US" sz="1800" dirty="0" err="1" smtClean="0">
                <a:solidFill>
                  <a:schemeClr val="bg1"/>
                </a:solidFill>
              </a:rPr>
              <a:t>dan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informasi</a:t>
            </a:r>
            <a:r>
              <a:rPr lang="en-US" sz="1800" dirty="0" smtClean="0">
                <a:solidFill>
                  <a:schemeClr val="bg1"/>
                </a:solidFill>
              </a:rPr>
              <a:t> Sub </a:t>
            </a:r>
            <a:r>
              <a:rPr lang="en-US" sz="1800" dirty="0" err="1" smtClean="0">
                <a:solidFill>
                  <a:schemeClr val="bg1"/>
                </a:solidFill>
              </a:rPr>
              <a:t>bidang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Pemberhentian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Pegawai</a:t>
            </a:r>
            <a:r>
              <a:rPr lang="en-US" sz="1800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chemeClr val="bg1"/>
                </a:solidFill>
              </a:rPr>
              <a:t>Menyiapkan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kegiatan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pengelolaan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pertanggung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jawaban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teknis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keuangan</a:t>
            </a:r>
            <a:r>
              <a:rPr lang="en-US" sz="1800" dirty="0" smtClean="0">
                <a:solidFill>
                  <a:schemeClr val="bg1"/>
                </a:solidFill>
              </a:rPr>
              <a:t> Sub </a:t>
            </a:r>
            <a:r>
              <a:rPr lang="en-US" sz="1800" dirty="0" err="1" smtClean="0">
                <a:solidFill>
                  <a:schemeClr val="bg1"/>
                </a:solidFill>
              </a:rPr>
              <a:t>bidang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Pemberhentian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Pegawai</a:t>
            </a:r>
            <a:r>
              <a:rPr lang="en-US" sz="1800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chemeClr val="bg1"/>
                </a:solidFill>
              </a:rPr>
              <a:t>Menyiapkan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penilaian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kinerja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pegawai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dalam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lingkup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tanggung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jawabnya</a:t>
            </a:r>
            <a:r>
              <a:rPr lang="en-US" sz="1800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chemeClr val="bg1"/>
                </a:solidFill>
              </a:rPr>
              <a:t>Menyiapkan</a:t>
            </a:r>
            <a:r>
              <a:rPr lang="en-US" sz="1800" dirty="0" smtClean="0">
                <a:solidFill>
                  <a:schemeClr val="bg1"/>
                </a:solidFill>
              </a:rPr>
              <a:t> monitoring </a:t>
            </a:r>
            <a:r>
              <a:rPr lang="en-US" sz="1800" dirty="0" err="1" smtClean="0">
                <a:solidFill>
                  <a:schemeClr val="bg1"/>
                </a:solidFill>
              </a:rPr>
              <a:t>evaluasi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pelaksanaan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kegiatan</a:t>
            </a:r>
            <a:r>
              <a:rPr lang="en-US" sz="1800" dirty="0" smtClean="0">
                <a:solidFill>
                  <a:schemeClr val="bg1"/>
                </a:solidFill>
              </a:rPr>
              <a:t> Sub </a:t>
            </a:r>
            <a:r>
              <a:rPr lang="en-US" sz="1800" dirty="0" err="1" smtClean="0">
                <a:solidFill>
                  <a:schemeClr val="bg1"/>
                </a:solidFill>
              </a:rPr>
              <a:t>bidang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Pemberhentian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Pegawai</a:t>
            </a:r>
            <a:r>
              <a:rPr lang="en-US" sz="1800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chemeClr val="bg1"/>
                </a:solidFill>
              </a:rPr>
              <a:t>Menyiapkan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kegiatan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penyusunan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laporan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pelaksanaan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kegiatan</a:t>
            </a:r>
            <a:r>
              <a:rPr lang="en-US" sz="1800" dirty="0" smtClean="0">
                <a:solidFill>
                  <a:schemeClr val="bg1"/>
                </a:solidFill>
              </a:rPr>
              <a:t> Sub </a:t>
            </a:r>
            <a:r>
              <a:rPr lang="en-US" sz="1800" dirty="0" err="1" smtClean="0">
                <a:solidFill>
                  <a:schemeClr val="bg1"/>
                </a:solidFill>
              </a:rPr>
              <a:t>bidang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Pemberhentian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Pegawai</a:t>
            </a:r>
            <a:r>
              <a:rPr lang="en-US" sz="1800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chemeClr val="bg1"/>
                </a:solidFill>
              </a:rPr>
              <a:t>Melaksanakan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tugas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kedinasan</a:t>
            </a:r>
            <a:r>
              <a:rPr lang="en-US" sz="1800" dirty="0" smtClean="0">
                <a:solidFill>
                  <a:schemeClr val="bg1"/>
                </a:solidFill>
              </a:rPr>
              <a:t> lain yang </a:t>
            </a:r>
            <a:r>
              <a:rPr lang="en-US" sz="1800" dirty="0" err="1" smtClean="0">
                <a:solidFill>
                  <a:schemeClr val="bg1"/>
                </a:solidFill>
              </a:rPr>
              <a:t>diberikan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oleh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pimpinan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sesuai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tugas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fungsinya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Dasar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hukum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3538" indent="-363538"/>
            <a:r>
              <a:rPr lang="en-US" dirty="0" err="1" smtClean="0">
                <a:solidFill>
                  <a:schemeClr val="bg1"/>
                </a:solidFill>
              </a:rPr>
              <a:t>Undang-Undang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Nomor</a:t>
            </a:r>
            <a:r>
              <a:rPr lang="en-US" dirty="0" smtClean="0">
                <a:solidFill>
                  <a:schemeClr val="bg1"/>
                </a:solidFill>
              </a:rPr>
              <a:t> 5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2014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Aparatur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Sipil</a:t>
            </a:r>
            <a:r>
              <a:rPr lang="en-US" dirty="0" smtClean="0">
                <a:solidFill>
                  <a:schemeClr val="bg1"/>
                </a:solidFill>
              </a:rPr>
              <a:t> Negara</a:t>
            </a:r>
          </a:p>
          <a:p>
            <a:pPr marL="363538" indent="-363538"/>
            <a:r>
              <a:rPr lang="en-US" dirty="0" err="1" smtClean="0">
                <a:solidFill>
                  <a:schemeClr val="bg1"/>
                </a:solidFill>
              </a:rPr>
              <a:t>Undang-Undang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Nomor</a:t>
            </a:r>
            <a:r>
              <a:rPr lang="en-US" dirty="0" smtClean="0">
                <a:solidFill>
                  <a:schemeClr val="bg1"/>
                </a:solidFill>
              </a:rPr>
              <a:t> 11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1969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Pegawai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Janda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Duda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Pegawai</a:t>
            </a:r>
            <a:endParaRPr lang="en-US" dirty="0" smtClean="0">
              <a:solidFill>
                <a:schemeClr val="bg1"/>
              </a:solidFill>
            </a:endParaRPr>
          </a:p>
          <a:p>
            <a:pPr marL="363538" indent="-363538"/>
            <a:r>
              <a:rPr lang="en-US" dirty="0" err="1" smtClean="0">
                <a:solidFill>
                  <a:schemeClr val="bg1"/>
                </a:solidFill>
              </a:rPr>
              <a:t>Peraturan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Pemerintah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Nomor</a:t>
            </a:r>
            <a:r>
              <a:rPr lang="en-US" dirty="0" smtClean="0">
                <a:solidFill>
                  <a:schemeClr val="bg1"/>
                </a:solidFill>
              </a:rPr>
              <a:t> 11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2017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Manajemen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Pegawai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Negeri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Sipil</a:t>
            </a:r>
            <a:endParaRPr lang="en-US" dirty="0" smtClean="0">
              <a:solidFill>
                <a:schemeClr val="bg1"/>
              </a:solidFill>
            </a:endParaRPr>
          </a:p>
          <a:p>
            <a:pPr marL="363538" indent="-363538"/>
            <a:r>
              <a:rPr lang="en-US" dirty="0" err="1" smtClean="0">
                <a:solidFill>
                  <a:schemeClr val="bg1"/>
                </a:solidFill>
              </a:rPr>
              <a:t>Perka</a:t>
            </a:r>
            <a:r>
              <a:rPr lang="en-US" dirty="0" smtClean="0">
                <a:solidFill>
                  <a:schemeClr val="bg1"/>
                </a:solidFill>
              </a:rPr>
              <a:t> BKN No. K.26-30/v.119-2/99 </a:t>
            </a:r>
            <a:r>
              <a:rPr lang="en-US" dirty="0" err="1" smtClean="0">
                <a:solidFill>
                  <a:schemeClr val="bg1"/>
                </a:solidFill>
              </a:rPr>
              <a:t>tanggal</a:t>
            </a:r>
            <a:r>
              <a:rPr lang="en-US" dirty="0" smtClean="0">
                <a:solidFill>
                  <a:schemeClr val="bg1"/>
                </a:solidFill>
              </a:rPr>
              <a:t> 3 </a:t>
            </a:r>
            <a:r>
              <a:rPr lang="en-US" dirty="0" err="1" smtClean="0">
                <a:solidFill>
                  <a:schemeClr val="bg1"/>
                </a:solidFill>
              </a:rPr>
              <a:t>Oktober</a:t>
            </a:r>
            <a:r>
              <a:rPr lang="en-US" dirty="0" smtClean="0">
                <a:solidFill>
                  <a:schemeClr val="bg1"/>
                </a:solidFill>
              </a:rPr>
              <a:t> 2017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Batas </a:t>
            </a:r>
            <a:r>
              <a:rPr lang="en-US" dirty="0" err="1" smtClean="0">
                <a:solidFill>
                  <a:schemeClr val="bg1"/>
                </a:solidFill>
              </a:rPr>
              <a:t>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bagi</a:t>
            </a:r>
            <a:r>
              <a:rPr lang="en-US" dirty="0" smtClean="0">
                <a:solidFill>
                  <a:schemeClr val="bg1"/>
                </a:solidFill>
              </a:rPr>
              <a:t> PNS yang </a:t>
            </a:r>
            <a:r>
              <a:rPr lang="en-US" dirty="0" err="1" smtClean="0">
                <a:solidFill>
                  <a:schemeClr val="bg1"/>
                </a:solidFill>
              </a:rPr>
              <a:t>menduduki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jabatan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fungsional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JENIS-JENIS PENSIUN 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meninggal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dunia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permintaan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sendiri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mencapai</a:t>
            </a:r>
            <a:r>
              <a:rPr lang="en-US" dirty="0" smtClean="0">
                <a:solidFill>
                  <a:schemeClr val="bg1"/>
                </a:solidFill>
              </a:rPr>
              <a:t> Batas </a:t>
            </a:r>
            <a:r>
              <a:rPr lang="en-US" dirty="0" err="1" smtClean="0">
                <a:solidFill>
                  <a:schemeClr val="bg1"/>
                </a:solidFill>
              </a:rPr>
              <a:t>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(BUP)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keuzuran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jasmani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Kegiatan</a:t>
            </a:r>
            <a:r>
              <a:rPr lang="en-US" dirty="0" smtClean="0">
                <a:solidFill>
                  <a:schemeClr val="bg1"/>
                </a:solidFill>
              </a:rPr>
              <a:t> UNGGULAN sub </a:t>
            </a:r>
            <a:r>
              <a:rPr lang="en-US" dirty="0" err="1" smtClean="0">
                <a:solidFill>
                  <a:schemeClr val="bg1"/>
                </a:solidFill>
              </a:rPr>
              <a:t>bidang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pemberhentian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pegawai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Penjagaan</a:t>
            </a:r>
            <a:r>
              <a:rPr lang="en-US" dirty="0" smtClean="0">
                <a:solidFill>
                  <a:schemeClr val="bg1"/>
                </a:solidFill>
              </a:rPr>
              <a:t> PNS yang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mencapai</a:t>
            </a:r>
            <a:r>
              <a:rPr lang="en-US" dirty="0" smtClean="0">
                <a:solidFill>
                  <a:schemeClr val="bg1"/>
                </a:solidFill>
              </a:rPr>
              <a:t> BUP;</a:t>
            </a: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Pembekalan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Purna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Tugas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bagi</a:t>
            </a:r>
            <a:r>
              <a:rPr lang="en-US" dirty="0" smtClean="0">
                <a:solidFill>
                  <a:schemeClr val="bg1"/>
                </a:solidFill>
              </a:rPr>
              <a:t> PNS yang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etiap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B</a:t>
            </a:r>
            <a:r>
              <a:rPr lang="en-US" dirty="0" err="1" smtClean="0">
                <a:solidFill>
                  <a:schemeClr val="bg1"/>
                </a:solidFill>
              </a:rPr>
              <a:t>ulan</a:t>
            </a:r>
            <a:r>
              <a:rPr lang="id-ID" dirty="0" smtClean="0">
                <a:solidFill>
                  <a:schemeClr val="bg1"/>
                </a:solidFill>
              </a:rPr>
              <a:t> diadakan Acara </a:t>
            </a:r>
            <a:r>
              <a:rPr lang="en-US" dirty="0" err="1" smtClean="0">
                <a:solidFill>
                  <a:schemeClr val="bg1"/>
                </a:solidFill>
              </a:rPr>
              <a:t>Penyerahan</a:t>
            </a:r>
            <a:r>
              <a:rPr lang="en-US" dirty="0" smtClean="0">
                <a:solidFill>
                  <a:schemeClr val="bg1"/>
                </a:solidFill>
              </a:rPr>
              <a:t> SK </a:t>
            </a:r>
            <a:r>
              <a:rPr lang="en-US" dirty="0" err="1" smtClean="0">
                <a:solidFill>
                  <a:schemeClr val="bg1"/>
                </a:solidFill>
              </a:rPr>
              <a:t>Purna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Tugas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id-ID" dirty="0" smtClean="0">
                <a:solidFill>
                  <a:schemeClr val="bg1"/>
                </a:solidFill>
              </a:rPr>
              <a:t>Pembekalan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TASPEN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Penyerahan </a:t>
            </a:r>
            <a:r>
              <a:rPr lang="en-US" dirty="0" err="1" smtClean="0">
                <a:solidFill>
                  <a:schemeClr val="bg1"/>
                </a:solidFill>
              </a:rPr>
              <a:t>Dokumen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Arsip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Kepegawaian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Penggunaan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aplikasi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mempercepat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administrasi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pelaporan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Menuju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Penetapan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Online (PPO)</a:t>
            </a:r>
          </a:p>
        </p:txBody>
      </p:sp>
    </p:spTree>
    <p:extLst>
      <p:ext uri="{BB962C8B-B14F-4D97-AF65-F5344CB8AC3E}">
        <p14:creationId xmlns:p14="http://schemas.microsoft.com/office/powerpoint/2010/main" val="24073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KELENGKAPAN PERSYARATAN PENSIUN DAPAT DIUNDUH DI WEBSITE BKD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Akses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w</a:t>
            </a:r>
            <a:r>
              <a:rPr lang="en-US" sz="3600" dirty="0" smtClean="0">
                <a:solidFill>
                  <a:schemeClr val="bg1"/>
                </a:solidFill>
              </a:rPr>
              <a:t>ebsite BKD &gt;&gt; </a:t>
            </a:r>
            <a:r>
              <a:rPr lang="en-US" sz="3600" dirty="0" err="1" smtClean="0">
                <a:solidFill>
                  <a:schemeClr val="bg1"/>
                </a:solidFill>
              </a:rPr>
              <a:t>Layanan</a:t>
            </a:r>
            <a:r>
              <a:rPr lang="en-US" sz="3600" dirty="0" smtClean="0">
                <a:solidFill>
                  <a:schemeClr val="bg1"/>
                </a:solidFill>
              </a:rPr>
              <a:t> &gt;&gt; </a:t>
            </a:r>
            <a:r>
              <a:rPr lang="en-US" sz="3600" dirty="0" err="1" smtClean="0">
                <a:solidFill>
                  <a:schemeClr val="bg1"/>
                </a:solidFill>
              </a:rPr>
              <a:t>Pensiun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http://bkd.semarangkota.go.id/layanan/pensiun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5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GALERi</a:t>
            </a:r>
            <a:r>
              <a:rPr lang="en-US" dirty="0" smtClean="0">
                <a:solidFill>
                  <a:schemeClr val="bg1"/>
                </a:solidFill>
              </a:rPr>
              <a:t> FOTO PEMBEKALAN CALON PENSIUNAN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9521"/>
            <a:ext cx="9905999" cy="4231995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Badan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Kepegawaian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Pendidikan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Pelatihan</a:t>
            </a:r>
            <a:r>
              <a:rPr lang="en-US" sz="1600" dirty="0">
                <a:solidFill>
                  <a:schemeClr val="bg1"/>
                </a:solidFill>
              </a:rPr>
              <a:t> Kota Semarang </a:t>
            </a:r>
            <a:r>
              <a:rPr lang="en-US" sz="1600" dirty="0" err="1">
                <a:solidFill>
                  <a:schemeClr val="bg1"/>
                </a:solidFill>
              </a:rPr>
              <a:t>menyelenggarakan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Pembekalan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Purna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Tugas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Tahun</a:t>
            </a:r>
            <a:r>
              <a:rPr lang="en-US" sz="1600" dirty="0">
                <a:solidFill>
                  <a:schemeClr val="bg1"/>
                </a:solidFill>
              </a:rPr>
              <a:t> 2017 </a:t>
            </a:r>
            <a:r>
              <a:rPr lang="en-US" sz="1600" dirty="0" err="1">
                <a:solidFill>
                  <a:schemeClr val="bg1"/>
                </a:solidFill>
              </a:rPr>
              <a:t>pada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tanggal</a:t>
            </a:r>
            <a:r>
              <a:rPr lang="en-US" sz="1600" dirty="0">
                <a:solidFill>
                  <a:schemeClr val="bg1"/>
                </a:solidFill>
              </a:rPr>
              <a:t> 15 s/d 18 Mei 2017. </a:t>
            </a:r>
            <a:r>
              <a:rPr lang="en-US" sz="1600" dirty="0" err="1">
                <a:solidFill>
                  <a:schemeClr val="bg1"/>
                </a:solidFill>
              </a:rPr>
              <a:t>Kegiatan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berlangsung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selama</a:t>
            </a:r>
            <a:r>
              <a:rPr lang="en-US" sz="1600" dirty="0">
                <a:solidFill>
                  <a:schemeClr val="bg1"/>
                </a:solidFill>
              </a:rPr>
              <a:t> 4 </a:t>
            </a:r>
            <a:r>
              <a:rPr lang="en-US" sz="1600" dirty="0" err="1">
                <a:solidFill>
                  <a:schemeClr val="bg1"/>
                </a:solidFill>
              </a:rPr>
              <a:t>hari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bekerjasama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PT. </a:t>
            </a:r>
            <a:r>
              <a:rPr lang="en-US" sz="1600" dirty="0" err="1">
                <a:solidFill>
                  <a:schemeClr val="bg1"/>
                </a:solidFill>
              </a:rPr>
              <a:t>Kepurun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Pawana</a:t>
            </a:r>
            <a:r>
              <a:rPr lang="en-US" sz="1600" dirty="0">
                <a:solidFill>
                  <a:schemeClr val="bg1"/>
                </a:solidFill>
              </a:rPr>
              <a:t> Indonesia.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1" y="2971800"/>
            <a:ext cx="4733365" cy="3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Galeri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penyerahan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pensiun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7" y="1881935"/>
            <a:ext cx="5940954" cy="4455716"/>
          </a:xfrm>
        </p:spPr>
      </p:pic>
    </p:spTree>
    <p:extLst>
      <p:ext uri="{BB962C8B-B14F-4D97-AF65-F5344CB8AC3E}">
        <p14:creationId xmlns:p14="http://schemas.microsoft.com/office/powerpoint/2010/main" val="4573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77</TotalTime>
  <Words>401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Tw Cen MT</vt:lpstr>
      <vt:lpstr>Circuit</vt:lpstr>
      <vt:lpstr>SUB BIDANG PEMBERHENTIAN PEGAWAI</vt:lpstr>
      <vt:lpstr>Tugas fungsi sub bidang pemberhentian pegawai</vt:lpstr>
      <vt:lpstr>Tugas fungsi sub bidang pemberhentian pegawai - lanjutan</vt:lpstr>
      <vt:lpstr>Dasar hukum</vt:lpstr>
      <vt:lpstr>JENIS-JENIS PENSIUN :</vt:lpstr>
      <vt:lpstr>Kegiatan UNGGULAN sub bidang pemberhentian pegawai</vt:lpstr>
      <vt:lpstr>KELENGKAPAN PERSYARATAN PENSIUN DAPAT DIUNDUH DI WEBSITE BKD</vt:lpstr>
      <vt:lpstr>GALERi FOTO PEMBEKALAN CALON PENSIUNAN</vt:lpstr>
      <vt:lpstr>Galeri foto penyerahan sk pensiun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BIDANG PEMBERHENTIAN PEGAWAI</dc:title>
  <dc:creator>Windows</dc:creator>
  <cp:lastModifiedBy>Windows</cp:lastModifiedBy>
  <cp:revision>10</cp:revision>
  <cp:lastPrinted>2017-12-07T00:25:00Z</cp:lastPrinted>
  <dcterms:created xsi:type="dcterms:W3CDTF">2017-11-15T00:40:38Z</dcterms:created>
  <dcterms:modified xsi:type="dcterms:W3CDTF">2017-12-07T00:25:01Z</dcterms:modified>
</cp:coreProperties>
</file>